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1pPr>
    <a:lvl2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2pPr>
    <a:lvl3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3pPr>
    <a:lvl4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4pPr>
    <a:lvl5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5pPr>
    <a:lvl6pPr marL="0" marR="0" indent="22860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6pPr>
    <a:lvl7pPr marL="0" marR="0" indent="2743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7pPr>
    <a:lvl8pPr marL="0" marR="0" indent="3200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8pPr>
    <a:lvl9pPr marL="0" marR="0" indent="3657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Proxima Nova"/>
          <a:ea typeface="Proxima Nova"/>
          <a:cs typeface="Proxima Nova"/>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AEAEA"/>
          </a:solidFill>
        </a:fill>
      </a:tcStyle>
    </a:band2H>
    <a:firstCol>
      <a:tcTxStyle b="on" i="off">
        <a:font>
          <a:latin typeface="Proxima Nova"/>
          <a:ea typeface="Proxima Nova"/>
          <a:cs typeface="Proxima Nova"/>
        </a:font>
        <a:srgbClr val="4CA5D2"/>
      </a:tcTxStyle>
      <a:tcStyle>
        <a:tcBdr>
          <a:left>
            <a:ln w="12700" cap="flat">
              <a:noFill/>
              <a:miter lim="400000"/>
            </a:ln>
          </a:left>
          <a:right>
            <a:ln w="50800" cap="flat">
              <a:solidFill>
                <a:srgbClr val="03A8D6"/>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Proxima Nova Medium"/>
          <a:ea typeface="Proxima Nova Medium"/>
          <a:cs typeface="Proxima Nova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50800" cap="flat">
              <a:solidFill>
                <a:srgbClr val="0BA8D6"/>
              </a:solidFill>
              <a:prstDash val="solid"/>
              <a:miter lim="400000"/>
            </a:ln>
          </a:top>
          <a:bottom>
            <a:ln w="12700" cap="flat">
              <a:noFill/>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Proxima Nova"/>
          <a:ea typeface="Proxima Nova"/>
          <a:cs typeface="Proxima Nova"/>
        </a:font>
        <a:srgbClr val="4CA5D2"/>
      </a:tcTxStyle>
      <a:tcStyle>
        <a:tcBdr>
          <a:left>
            <a:ln w="12700" cap="flat">
              <a:solidFill>
                <a:srgbClr val="000000"/>
              </a:solidFill>
              <a:prstDash val="solid"/>
              <a:miter lim="400000"/>
            </a:ln>
          </a:left>
          <a:right>
            <a:ln w="12700" cap="flat">
              <a:solidFill>
                <a:srgbClr val="000000"/>
              </a:solidFill>
              <a:prstDash val="solid"/>
              <a:miter lim="400000"/>
            </a:ln>
          </a:right>
          <a:top>
            <a:ln w="12700" cap="flat">
              <a:noFill/>
              <a:miter lim="400000"/>
            </a:ln>
          </a:top>
          <a:bottom>
            <a:ln w="50800" cap="flat">
              <a:solidFill>
                <a:srgbClr val="03A8D6"/>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Proxima Nova"/>
          <a:ea typeface="Proxima Nova"/>
          <a:cs typeface="Proxima Nova"/>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wholeTbl>
    <a:band2H>
      <a:tcTxStyle b="def" i="def"/>
      <a:tcStyle>
        <a:tcBdr/>
        <a:fill>
          <a:solidFill>
            <a:srgbClr val="EAEAEA"/>
          </a:solidFill>
        </a:fill>
      </a:tcStyle>
    </a:band2H>
    <a:firstCol>
      <a:tcTxStyle b="off" i="off">
        <a:font>
          <a:latin typeface="Proxima Nova Medium"/>
          <a:ea typeface="Proxima Nova Medium"/>
          <a:cs typeface="Proxima Nova Medium"/>
        </a:font>
        <a:srgbClr val="000000"/>
      </a:tcTxStyle>
      <a:tcStyle>
        <a:tcBdr>
          <a:left>
            <a:ln w="12700" cap="flat">
              <a:noFill/>
              <a:miter lim="400000"/>
            </a:ln>
          </a:left>
          <a:right>
            <a:ln w="25400" cap="flat">
              <a:solidFill>
                <a:srgbClr val="008ABA"/>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firstCol>
    <a:lastRow>
      <a:tcTxStyle b="off" i="off">
        <a:font>
          <a:latin typeface="Proxima Nova Medium"/>
          <a:ea typeface="Proxima Nova Medium"/>
          <a:cs typeface="Proxima Nova Medium"/>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008ABA"/>
              </a:solidFill>
              <a:prstDash val="solid"/>
              <a:miter lim="400000"/>
            </a:ln>
          </a:top>
          <a:bottom>
            <a:ln w="12700" cap="flat">
              <a:noFill/>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lastRow>
    <a:firstRow>
      <a:tcTxStyle b="on"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noFill/>
              <a:miter lim="400000"/>
            </a:ln>
          </a:top>
          <a:bottom>
            <a:ln w="12700" cap="flat">
              <a:noFill/>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ADEFF"/>
          </a:solidFill>
        </a:fill>
      </a:tcStyle>
    </a:firstRow>
  </a:tblStyle>
  <a:tblStyle styleId="{EEE7283C-3CF3-47DC-8721-378D4A62B228}" styleName="">
    <a:tblBg/>
    <a:wholeTbl>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wholeTbl>
    <a:band2H>
      <a:tcTxStyle b="def" i="def"/>
      <a:tcStyle>
        <a:tcBdr/>
        <a:fill>
          <a:solidFill>
            <a:srgbClr val="EAEAEB"/>
          </a:solidFill>
        </a:fill>
      </a:tcStyle>
    </a:band2H>
    <a:firstCol>
      <a:tcTxStyle b="off" i="off">
        <a:font>
          <a:latin typeface="Proxima Nova Medium"/>
          <a:ea typeface="Proxima Nova Medium"/>
          <a:cs typeface="Proxima Nova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hueOff val="390196"/>
              <a:satOff val="16169"/>
              <a:lumOff val="-19584"/>
            </a:schemeClr>
          </a:solidFill>
        </a:fill>
      </a:tcStyle>
    </a:firstCol>
    <a:lastRow>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lastRow>
    <a:firstRow>
      <a:tcTxStyle b="off" i="off">
        <a:font>
          <a:latin typeface="Proxima Nova Medium"/>
          <a:ea typeface="Proxima Nova Medium"/>
          <a:cs typeface="Proxima Nova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2">
              <a:hueOff val="312616"/>
              <a:satOff val="21048"/>
              <a:lumOff val="-29411"/>
            </a:schemeClr>
          </a:solidFill>
        </a:fill>
      </a:tcStyle>
    </a:firstRow>
  </a:tblStyle>
  <a:tblStyle styleId="{CF821DB8-F4EB-4A41-A1BA-3FCAFE7338EE}" styleName="">
    <a:tblBg/>
    <a:wholeTbl>
      <a:tcTxStyle b="off" i="off">
        <a:font>
          <a:latin typeface="Proxima Nova"/>
          <a:ea typeface="Proxima Nova"/>
          <a:cs typeface="Proxima Nova"/>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D238"/>
          </a:solidFill>
        </a:fill>
      </a:tcStyle>
    </a:firstCol>
    <a:la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F7EA"/>
          </a:solidFill>
        </a:fill>
      </a:tcStyle>
    </a:lastRow>
    <a:fir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A00"/>
          </a:solidFill>
        </a:fill>
      </a:tcStyle>
    </a:firstRow>
  </a:tblStyle>
  <a:tblStyle styleId="{33BA23B1-9221-436E-865A-0063620EA4FD}" styleName="">
    <a:tblBg/>
    <a:wholeTbl>
      <a:tcTxStyle b="off" i="off">
        <a:font>
          <a:latin typeface="Proxima Nova"/>
          <a:ea typeface="Proxima Nova"/>
          <a:cs typeface="Proxima Nova"/>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wholeTbl>
    <a:band2H>
      <a:tcTxStyle b="def" i="def"/>
      <a:tcStyle>
        <a:tcBdr/>
        <a:fill>
          <a:solidFill>
            <a:srgbClr val="EBEBEB"/>
          </a:solidFill>
        </a:fill>
      </a:tcStyle>
    </a:band2H>
    <a:firstCol>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19922"/>
              <a:satOff val="-56679"/>
              <a:lumOff val="-26479"/>
            </a:schemeClr>
          </a:solidFill>
        </a:fill>
      </a:tcStyle>
    </a:firstCol>
    <a:lastRow>
      <a:tcTxStyle b="off" i="off">
        <a:font>
          <a:latin typeface="Proxima Nova Medium"/>
          <a:ea typeface="Proxima Nova Medium"/>
          <a:cs typeface="Proxima Nova Medium"/>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AEBEB"/>
          </a:solidFill>
        </a:fill>
      </a:tcStyle>
    </a:lastRow>
    <a:firstRow>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28106"/>
              <a:satOff val="-38633"/>
              <a:lumOff val="-17889"/>
            </a:schemeClr>
          </a:solidFill>
        </a:fill>
      </a:tcStyle>
    </a:firstRow>
  </a:tblStyle>
  <a:tblStyle styleId="{2708684C-4D16-4618-839F-0558EEFCDFE6}" styleName="">
    <a:tblBg/>
    <a:wholeTbl>
      <a:tcTxStyle b="off"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5D5D5"/>
          </a:solidFill>
        </a:fill>
      </a:tcStyle>
    </a:wholeTbl>
    <a:band2H>
      <a:tcTxStyle b="def" i="def"/>
      <a:tcStyle>
        <a:tcBdr/>
        <a:fill>
          <a:solidFill>
            <a:srgbClr val="BBBBBB"/>
          </a:solidFill>
        </a:fill>
      </a:tcStyle>
    </a:band2H>
    <a:firstCol>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Col>
    <a:la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lastRow>
    <a:fir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jpeg>
</file>

<file path=ppt/media/image1.png>
</file>

<file path=ppt/media/image2.jpeg>
</file>

<file path=ppt/media/image3.jpeg>
</file>

<file path=ppt/media/image4.jpeg>
</file>

<file path=ppt/media/image5.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7" name="Shape 147"/>
          <p:cNvSpPr/>
          <p:nvPr>
            <p:ph type="sldImg"/>
          </p:nvPr>
        </p:nvSpPr>
        <p:spPr>
          <a:xfrm>
            <a:off x="1143000" y="685800"/>
            <a:ext cx="4572000" cy="3429000"/>
          </a:xfrm>
          <a:prstGeom prst="rect">
            <a:avLst/>
          </a:prstGeom>
        </p:spPr>
        <p:txBody>
          <a:bodyPr/>
          <a:lstStyle/>
          <a:p>
            <a:pPr/>
          </a:p>
        </p:txBody>
      </p:sp>
      <p:sp>
        <p:nvSpPr>
          <p:cNvPr id="148" name="Shape 14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标题">
    <p:bg>
      <p:bgPr>
        <a:solidFill>
          <a:srgbClr val="00BFF3"/>
        </a:solidFill>
      </p:bgPr>
    </p:bg>
    <p:spTree>
      <p:nvGrpSpPr>
        <p:cNvPr id="1" name=""/>
        <p:cNvGrpSpPr/>
        <p:nvPr/>
      </p:nvGrpSpPr>
      <p:grpSpPr>
        <a:xfrm>
          <a:off x="0" y="0"/>
          <a:ext cx="0" cy="0"/>
          <a:chOff x="0" y="0"/>
          <a:chExt cx="0" cy="0"/>
        </a:xfrm>
      </p:grpSpPr>
      <p:sp>
        <p:nvSpPr>
          <p:cNvPr id="11" name="作者和日期"/>
          <p:cNvSpPr txBox="1"/>
          <p:nvPr>
            <p:ph type="body" sz="quarter" idx="21" hasCustomPrompt="1"/>
          </p:nvPr>
        </p:nvSpPr>
        <p:spPr>
          <a:xfrm>
            <a:off x="1219200" y="1917700"/>
            <a:ext cx="21945600" cy="706628"/>
          </a:xfrm>
          <a:prstGeom prst="rect">
            <a:avLst/>
          </a:prstGeom>
        </p:spPr>
        <p:txBody>
          <a:bodyPr anchor="ctr"/>
          <a:lstStyle>
            <a:lvl1pPr marL="0" indent="0" defTabSz="784225">
              <a:lnSpc>
                <a:spcPct val="120000"/>
              </a:lnSpc>
              <a:spcBef>
                <a:spcPts val="0"/>
              </a:spcBef>
              <a:buClrTx/>
              <a:buSzTx/>
              <a:buNone/>
              <a:defRPr b="0" cap="all" sz="3420">
                <a:solidFill>
                  <a:srgbClr val="FFFFFF"/>
                </a:solidFill>
                <a:latin typeface="Proxima Nova Extrabold"/>
                <a:ea typeface="Proxima Nova Extrabold"/>
                <a:cs typeface="Proxima Nova Extrabold"/>
                <a:sym typeface="Proxima Nova Extrabold"/>
              </a:defRPr>
            </a:lvl1pPr>
          </a:lstStyle>
          <a:p>
            <a:pPr/>
            <a:r>
              <a:t>作者和日期</a:t>
            </a:r>
          </a:p>
        </p:txBody>
      </p:sp>
      <p:sp>
        <p:nvSpPr>
          <p:cNvPr id="12" name="正文级别 1…"/>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5pPr>
          </a:lstStyle>
          <a:p>
            <a:pPr/>
            <a:r>
              <a:t>演示文稿副标题</a:t>
            </a:r>
          </a:p>
          <a:p>
            <a:pPr lvl="1"/>
            <a:r>
              <a:t/>
            </a:r>
          </a:p>
          <a:p>
            <a:pPr lvl="2"/>
            <a:r>
              <a:t/>
            </a:r>
          </a:p>
          <a:p>
            <a:pPr lvl="3"/>
            <a:r>
              <a:t/>
            </a:r>
          </a:p>
          <a:p>
            <a:pPr lvl="4"/>
            <a:r>
              <a:t/>
            </a:r>
          </a:p>
        </p:txBody>
      </p:sp>
      <p:sp>
        <p:nvSpPr>
          <p:cNvPr id="13" name="演示文稿标题"/>
          <p:cNvSpPr txBox="1"/>
          <p:nvPr>
            <p:ph type="title" hasCustomPrompt="1"/>
          </p:nvPr>
        </p:nvSpPr>
        <p:spPr>
          <a:xfrm>
            <a:off x="1219200" y="3127375"/>
            <a:ext cx="21945600" cy="5524500"/>
          </a:xfrm>
          <a:prstGeom prst="rect">
            <a:avLst/>
          </a:prstGeom>
        </p:spPr>
        <p:txBody>
          <a:bodyPr/>
          <a:lstStyle>
            <a:lvl1pPr defTabSz="584200">
              <a:defRPr spc="-220" sz="22000">
                <a:solidFill>
                  <a:srgbClr val="FFFFFF"/>
                </a:solidFill>
              </a:defRPr>
            </a:lvl1pPr>
          </a:lstStyle>
          <a:p>
            <a:pPr/>
            <a:r>
              <a:t>演示文稿标题</a:t>
            </a:r>
          </a:p>
        </p:txBody>
      </p:sp>
      <p:sp>
        <p:nvSpPr>
          <p:cNvPr id="1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说明">
    <p:bg>
      <p:bgPr>
        <a:solidFill>
          <a:schemeClr val="accent6"/>
        </a:solidFill>
      </p:bgPr>
    </p:bg>
    <p:spTree>
      <p:nvGrpSpPr>
        <p:cNvPr id="1" name=""/>
        <p:cNvGrpSpPr/>
        <p:nvPr/>
      </p:nvGrpSpPr>
      <p:grpSpPr>
        <a:xfrm>
          <a:off x="0" y="0"/>
          <a:ext cx="0" cy="0"/>
          <a:chOff x="0" y="0"/>
          <a:chExt cx="0" cy="0"/>
        </a:xfrm>
      </p:grpSpPr>
      <p:sp>
        <p:nvSpPr>
          <p:cNvPr id="97" name="正文级别 1…"/>
          <p:cNvSpPr txBox="1"/>
          <p:nvPr>
            <p:ph type="body" sz="half" idx="1" hasCustomPrompt="1"/>
          </p:nvPr>
        </p:nvSpPr>
        <p:spPr>
          <a:xfrm>
            <a:off x="1219200" y="4763675"/>
            <a:ext cx="21945600" cy="4192883"/>
          </a:xfrm>
          <a:prstGeom prst="rect">
            <a:avLst/>
          </a:prstGeom>
        </p:spPr>
        <p:txBody>
          <a:bodyPr anchor="ctr"/>
          <a:lstStyle>
            <a:lvl1pPr marL="0" indent="0" algn="ctr">
              <a:spcBef>
                <a:spcPts val="0"/>
              </a:spcBef>
              <a:buClrTx/>
              <a:buSzTx/>
              <a:buNone/>
              <a:defRPr b="0" cap="all" sz="14000">
                <a:solidFill>
                  <a:srgbClr val="FFFFFF"/>
                </a:solidFill>
                <a:latin typeface="+mn-lt"/>
                <a:ea typeface="+mn-ea"/>
                <a:cs typeface="+mn-cs"/>
                <a:sym typeface="Druk Medium"/>
              </a:defRPr>
            </a:lvl1pPr>
            <a:lvl2pPr marL="0" indent="457200" algn="ctr">
              <a:spcBef>
                <a:spcPts val="0"/>
              </a:spcBef>
              <a:buClrTx/>
              <a:buSzTx/>
              <a:buNone/>
              <a:defRPr b="0" cap="all" sz="14000">
                <a:solidFill>
                  <a:srgbClr val="FFFFFF"/>
                </a:solidFill>
                <a:latin typeface="+mn-lt"/>
                <a:ea typeface="+mn-ea"/>
                <a:cs typeface="+mn-cs"/>
                <a:sym typeface="Druk Medium"/>
              </a:defRPr>
            </a:lvl2pPr>
            <a:lvl3pPr marL="0" indent="914400" algn="ctr">
              <a:spcBef>
                <a:spcPts val="0"/>
              </a:spcBef>
              <a:buClrTx/>
              <a:buSzTx/>
              <a:buNone/>
              <a:defRPr b="0" cap="all" sz="14000">
                <a:solidFill>
                  <a:srgbClr val="FFFFFF"/>
                </a:solidFill>
                <a:latin typeface="+mn-lt"/>
                <a:ea typeface="+mn-ea"/>
                <a:cs typeface="+mn-cs"/>
                <a:sym typeface="Druk Medium"/>
              </a:defRPr>
            </a:lvl3pPr>
            <a:lvl4pPr marL="0" indent="1371600" algn="ctr">
              <a:spcBef>
                <a:spcPts val="0"/>
              </a:spcBef>
              <a:buClrTx/>
              <a:buSzTx/>
              <a:buNone/>
              <a:defRPr b="0" cap="all" sz="14000">
                <a:solidFill>
                  <a:srgbClr val="FFFFFF"/>
                </a:solidFill>
                <a:latin typeface="+mn-lt"/>
                <a:ea typeface="+mn-ea"/>
                <a:cs typeface="+mn-cs"/>
                <a:sym typeface="Druk Medium"/>
              </a:defRPr>
            </a:lvl4pPr>
            <a:lvl5pPr marL="0" indent="1828800" algn="ctr">
              <a:spcBef>
                <a:spcPts val="0"/>
              </a:spcBef>
              <a:buClrTx/>
              <a:buSzTx/>
              <a:buNone/>
              <a:defRPr b="0" cap="all" sz="14000">
                <a:solidFill>
                  <a:srgbClr val="FFFFFF"/>
                </a:solidFill>
                <a:latin typeface="+mn-lt"/>
                <a:ea typeface="+mn-ea"/>
                <a:cs typeface="+mn-cs"/>
                <a:sym typeface="Druk Medium"/>
              </a:defRPr>
            </a:lvl5pPr>
          </a:lstStyle>
          <a:p>
            <a:pPr/>
            <a:r>
              <a:t>说明</a:t>
            </a:r>
          </a:p>
          <a:p>
            <a:pPr lvl="1"/>
            <a:r>
              <a:t/>
            </a:r>
          </a:p>
          <a:p>
            <a:pPr lvl="2"/>
            <a:r>
              <a:t/>
            </a:r>
          </a:p>
          <a:p>
            <a:pPr lvl="3"/>
            <a:r>
              <a:t/>
            </a:r>
          </a:p>
          <a:p>
            <a:pPr lvl="4"/>
            <a:r>
              <a:t/>
            </a:r>
          </a:p>
        </p:txBody>
      </p:sp>
      <p:sp>
        <p:nvSpPr>
          <p:cNvPr id="9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显著事实">
    <p:bg>
      <p:bgPr>
        <a:solidFill>
          <a:srgbClr val="FFC617"/>
        </a:solidFill>
      </p:bgPr>
    </p:bg>
    <p:spTree>
      <p:nvGrpSpPr>
        <p:cNvPr id="1" name=""/>
        <p:cNvGrpSpPr/>
        <p:nvPr/>
      </p:nvGrpSpPr>
      <p:grpSpPr>
        <a:xfrm>
          <a:off x="0" y="0"/>
          <a:ext cx="0" cy="0"/>
          <a:chOff x="0" y="0"/>
          <a:chExt cx="0" cy="0"/>
        </a:xfrm>
      </p:grpSpPr>
      <p:sp>
        <p:nvSpPr>
          <p:cNvPr id="105" name="正文级别 1…"/>
          <p:cNvSpPr txBox="1"/>
          <p:nvPr>
            <p:ph type="body" idx="1" hasCustomPrompt="1"/>
          </p:nvPr>
        </p:nvSpPr>
        <p:spPr>
          <a:xfrm>
            <a:off x="1219200" y="2334623"/>
            <a:ext cx="21945600" cy="7612249"/>
          </a:xfrm>
          <a:prstGeom prst="rect">
            <a:avLst/>
          </a:prstGeom>
        </p:spPr>
        <p:txBody>
          <a:bodyPr anchor="b"/>
          <a:lstStyle>
            <a:lvl1pPr marL="0" indent="0" algn="ctr">
              <a:lnSpc>
                <a:spcPct val="70000"/>
              </a:lnSpc>
              <a:spcBef>
                <a:spcPts val="0"/>
              </a:spcBef>
              <a:buClrTx/>
              <a:buSzTx/>
              <a:buNone/>
              <a:defRPr b="0" cap="all" spc="-500" sz="50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pc="-500" sz="50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pc="-500" sz="50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pc="-500" sz="50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pc="-500" sz="50000">
                <a:solidFill>
                  <a:srgbClr val="FFFFFF"/>
                </a:solidFill>
                <a:latin typeface="+mn-lt"/>
                <a:ea typeface="+mn-ea"/>
                <a:cs typeface="+mn-cs"/>
                <a:sym typeface="Druk Medium"/>
              </a:defRPr>
            </a:lvl5pPr>
          </a:lstStyle>
          <a:p>
            <a:pPr/>
            <a:r>
              <a:t>100%</a:t>
            </a:r>
          </a:p>
          <a:p>
            <a:pPr lvl="1"/>
            <a:r>
              <a:t/>
            </a:r>
          </a:p>
          <a:p>
            <a:pPr lvl="2"/>
            <a:r>
              <a:t/>
            </a:r>
          </a:p>
          <a:p>
            <a:pPr lvl="3"/>
            <a:r>
              <a:t/>
            </a:r>
          </a:p>
          <a:p>
            <a:pPr lvl="4"/>
            <a:r>
              <a:t/>
            </a:r>
          </a:p>
        </p:txBody>
      </p:sp>
      <p:sp>
        <p:nvSpPr>
          <p:cNvPr id="106" name="事实信息"/>
          <p:cNvSpPr txBox="1"/>
          <p:nvPr>
            <p:ph type="body" sz="quarter" idx="21" hasCustomPrompt="1"/>
          </p:nvPr>
        </p:nvSpPr>
        <p:spPr>
          <a:xfrm>
            <a:off x="1219200" y="9779000"/>
            <a:ext cx="21945599" cy="629921"/>
          </a:xfrm>
          <a:prstGeom prst="rect">
            <a:avLst/>
          </a:prstGeom>
        </p:spPr>
        <p:txBody>
          <a:bodyPr/>
          <a:lstStyle>
            <a:lvl1pPr marL="0" indent="0" algn="ctr" defTabSz="554990">
              <a:lnSpc>
                <a:spcPct val="110000"/>
              </a:lnSpc>
              <a:spcBef>
                <a:spcPts val="0"/>
              </a:spcBef>
              <a:buClrTx/>
              <a:buSzTx/>
              <a:buNone/>
              <a:defRPr b="0" cap="all" spc="-30" sz="3040">
                <a:solidFill>
                  <a:srgbClr val="000000"/>
                </a:solidFill>
                <a:latin typeface="Proxima Nova Extrabold"/>
                <a:ea typeface="Proxima Nova Extrabold"/>
                <a:cs typeface="Proxima Nova Extrabold"/>
                <a:sym typeface="Proxima Nova Extrabold"/>
              </a:defRPr>
            </a:lvl1pPr>
          </a:lstStyle>
          <a:p>
            <a:pPr/>
            <a:r>
              <a:t>事实信息</a:t>
            </a:r>
          </a:p>
        </p:txBody>
      </p:sp>
      <p:sp>
        <p:nvSpPr>
          <p:cNvPr id="10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引文">
    <p:bg>
      <p:bgPr>
        <a:solidFill>
          <a:srgbClr val="00BFF3"/>
        </a:solidFill>
      </p:bgPr>
    </p:bg>
    <p:spTree>
      <p:nvGrpSpPr>
        <p:cNvPr id="1" name=""/>
        <p:cNvGrpSpPr/>
        <p:nvPr/>
      </p:nvGrpSpPr>
      <p:grpSpPr>
        <a:xfrm>
          <a:off x="0" y="0"/>
          <a:ext cx="0" cy="0"/>
          <a:chOff x="0" y="0"/>
          <a:chExt cx="0" cy="0"/>
        </a:xfrm>
      </p:grpSpPr>
      <p:sp>
        <p:nvSpPr>
          <p:cNvPr id="114" name="正文级别 1…"/>
          <p:cNvSpPr txBox="1"/>
          <p:nvPr>
            <p:ph type="body" sz="half" idx="1" hasCustomPrompt="1"/>
          </p:nvPr>
        </p:nvSpPr>
        <p:spPr>
          <a:xfrm>
            <a:off x="3771900" y="4464048"/>
            <a:ext cx="16840200" cy="4883152"/>
          </a:xfrm>
          <a:prstGeom prst="rect">
            <a:avLst/>
          </a:prstGeom>
        </p:spPr>
        <p:txBody>
          <a:bodyPr anchor="ctr"/>
          <a:lstStyle>
            <a:lvl1pPr marL="431800" indent="-431800" defTabSz="825500">
              <a:spcBef>
                <a:spcPts val="0"/>
              </a:spcBef>
              <a:buClrTx/>
              <a:buSzTx/>
              <a:buNone/>
              <a:defRPr b="0" cap="all" sz="14000">
                <a:solidFill>
                  <a:srgbClr val="FFFFFF"/>
                </a:solidFill>
                <a:latin typeface="+mn-lt"/>
                <a:ea typeface="+mn-ea"/>
                <a:cs typeface="+mn-cs"/>
                <a:sym typeface="Druk Medium"/>
              </a:defRPr>
            </a:lvl1pPr>
            <a:lvl2pPr marL="431800" indent="25400" defTabSz="825500">
              <a:spcBef>
                <a:spcPts val="0"/>
              </a:spcBef>
              <a:buClrTx/>
              <a:buSzTx/>
              <a:buNone/>
              <a:defRPr b="0" cap="all" sz="14000">
                <a:solidFill>
                  <a:srgbClr val="FFFFFF"/>
                </a:solidFill>
                <a:latin typeface="+mn-lt"/>
                <a:ea typeface="+mn-ea"/>
                <a:cs typeface="+mn-cs"/>
                <a:sym typeface="Druk Medium"/>
              </a:defRPr>
            </a:lvl2pPr>
            <a:lvl3pPr marL="431800" indent="482600" defTabSz="825500">
              <a:spcBef>
                <a:spcPts val="0"/>
              </a:spcBef>
              <a:buClrTx/>
              <a:buSzTx/>
              <a:buNone/>
              <a:defRPr b="0" cap="all" sz="14000">
                <a:solidFill>
                  <a:srgbClr val="FFFFFF"/>
                </a:solidFill>
                <a:latin typeface="+mn-lt"/>
                <a:ea typeface="+mn-ea"/>
                <a:cs typeface="+mn-cs"/>
                <a:sym typeface="Druk Medium"/>
              </a:defRPr>
            </a:lvl3pPr>
            <a:lvl4pPr marL="431800" indent="939800" defTabSz="825500">
              <a:spcBef>
                <a:spcPts val="0"/>
              </a:spcBef>
              <a:buClrTx/>
              <a:buSzTx/>
              <a:buNone/>
              <a:defRPr b="0" cap="all" sz="14000">
                <a:solidFill>
                  <a:srgbClr val="FFFFFF"/>
                </a:solidFill>
                <a:latin typeface="+mn-lt"/>
                <a:ea typeface="+mn-ea"/>
                <a:cs typeface="+mn-cs"/>
                <a:sym typeface="Druk Medium"/>
              </a:defRPr>
            </a:lvl4pPr>
            <a:lvl5pPr marL="431800" indent="1397000" defTabSz="825500">
              <a:spcBef>
                <a:spcPts val="0"/>
              </a:spcBef>
              <a:buClrTx/>
              <a:buSzTx/>
              <a:buNone/>
              <a:defRPr b="0" cap="all" sz="14000">
                <a:solidFill>
                  <a:srgbClr val="FFFFFF"/>
                </a:solidFill>
                <a:latin typeface="+mn-lt"/>
                <a:ea typeface="+mn-ea"/>
                <a:cs typeface="+mn-cs"/>
                <a:sym typeface="Druk Medium"/>
              </a:defRPr>
            </a:lvl5pPr>
          </a:lstStyle>
          <a:p>
            <a:pPr/>
            <a:r>
              <a:t>“著名引文”</a:t>
            </a:r>
          </a:p>
          <a:p>
            <a:pPr lvl="1"/>
            <a:r>
              <a:t/>
            </a:r>
          </a:p>
          <a:p>
            <a:pPr lvl="2"/>
            <a:r>
              <a:t/>
            </a:r>
          </a:p>
          <a:p>
            <a:pPr lvl="3"/>
            <a:r>
              <a:t/>
            </a:r>
          </a:p>
          <a:p>
            <a:pPr lvl="4"/>
            <a:r>
              <a:t/>
            </a:r>
          </a:p>
        </p:txBody>
      </p:sp>
      <p:sp>
        <p:nvSpPr>
          <p:cNvPr id="115" name="属性"/>
          <p:cNvSpPr txBox="1"/>
          <p:nvPr>
            <p:ph type="body" sz="quarter" idx="21" hasCustomPrompt="1"/>
          </p:nvPr>
        </p:nvSpPr>
        <p:spPr>
          <a:xfrm>
            <a:off x="4203700" y="9372600"/>
            <a:ext cx="16840200" cy="680721"/>
          </a:xfrm>
          <a:prstGeom prst="rect">
            <a:avLst/>
          </a:prstGeom>
        </p:spPr>
        <p:txBody>
          <a:bodyPr/>
          <a:lstStyle>
            <a:lvl1pPr marL="0" indent="0" defTabSz="825500">
              <a:lnSpc>
                <a:spcPts val="3600"/>
              </a:lnSpc>
              <a:spcBef>
                <a:spcPts val="0"/>
              </a:spcBef>
              <a:buClrTx/>
              <a:buSzTx/>
              <a:buNone/>
              <a:defRPr b="0" cap="all" spc="-32" sz="3200">
                <a:solidFill>
                  <a:srgbClr val="FFFFFF"/>
                </a:solidFill>
                <a:latin typeface="Proxima Nova Extrabold"/>
                <a:ea typeface="Proxima Nova Extrabold"/>
                <a:cs typeface="Proxima Nova Extrabold"/>
                <a:sym typeface="Proxima Nova Extrabold"/>
              </a:defRPr>
            </a:lvl1pPr>
          </a:lstStyle>
          <a:p>
            <a:pPr/>
            <a:r>
              <a:t>属性</a:t>
            </a:r>
          </a:p>
        </p:txBody>
      </p:sp>
      <p:sp>
        <p:nvSpPr>
          <p:cNvPr id="116"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 3 联">
    <p:spTree>
      <p:nvGrpSpPr>
        <p:cNvPr id="1" name=""/>
        <p:cNvGrpSpPr/>
        <p:nvPr/>
      </p:nvGrpSpPr>
      <p:grpSpPr>
        <a:xfrm>
          <a:off x="0" y="0"/>
          <a:ext cx="0" cy="0"/>
          <a:chOff x="0" y="0"/>
          <a:chExt cx="0" cy="0"/>
        </a:xfrm>
      </p:grpSpPr>
      <p:sp>
        <p:nvSpPr>
          <p:cNvPr id="123" name="在黄色和粉色地板上，穿着蓝色裤子和绿色鞋子的人的下半身"/>
          <p:cNvSpPr/>
          <p:nvPr>
            <p:ph type="pic" sz="half" idx="21"/>
          </p:nvPr>
        </p:nvSpPr>
        <p:spPr>
          <a:xfrm>
            <a:off x="635000" y="6832600"/>
            <a:ext cx="12877800" cy="8589928"/>
          </a:xfrm>
          <a:prstGeom prst="rect">
            <a:avLst/>
          </a:prstGeom>
        </p:spPr>
        <p:txBody>
          <a:bodyPr lIns="91439" tIns="45719" rIns="91439" bIns="45719">
            <a:noAutofit/>
          </a:bodyPr>
          <a:lstStyle/>
          <a:p>
            <a:pPr/>
          </a:p>
        </p:txBody>
      </p:sp>
      <p:sp>
        <p:nvSpPr>
          <p:cNvPr id="124" name="两个成年人穿着鲜明的纯色套装（绿色和蓝色、粉色和黄色）"/>
          <p:cNvSpPr/>
          <p:nvPr>
            <p:ph type="pic" sz="half" idx="22"/>
          </p:nvPr>
        </p:nvSpPr>
        <p:spPr>
          <a:xfrm>
            <a:off x="88900" y="-177800"/>
            <a:ext cx="14008100" cy="8157658"/>
          </a:xfrm>
          <a:prstGeom prst="rect">
            <a:avLst/>
          </a:prstGeom>
        </p:spPr>
        <p:txBody>
          <a:bodyPr lIns="91439" tIns="45719" rIns="91439" bIns="45719">
            <a:noAutofit/>
          </a:bodyPr>
          <a:lstStyle/>
          <a:p>
            <a:pPr/>
          </a:p>
        </p:txBody>
      </p:sp>
      <p:sp>
        <p:nvSpPr>
          <p:cNvPr id="125" name="在纯粉色和蓝色背景下吹粉色泡泡糖的人"/>
          <p:cNvSpPr/>
          <p:nvPr>
            <p:ph type="pic" idx="23"/>
          </p:nvPr>
        </p:nvSpPr>
        <p:spPr>
          <a:xfrm>
            <a:off x="12814300" y="-355600"/>
            <a:ext cx="12033950" cy="18034000"/>
          </a:xfrm>
          <a:prstGeom prst="rect">
            <a:avLst/>
          </a:prstGeom>
        </p:spPr>
        <p:txBody>
          <a:bodyPr lIns="91439" tIns="45719" rIns="91439" bIns="45719">
            <a:noAutofit/>
          </a:bodyPr>
          <a:lstStyle/>
          <a:p>
            <a:pPr/>
          </a:p>
        </p:txBody>
      </p:sp>
      <p:sp>
        <p:nvSpPr>
          <p:cNvPr id="126"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p:spTree>
      <p:nvGrpSpPr>
        <p:cNvPr id="1" name=""/>
        <p:cNvGrpSpPr/>
        <p:nvPr/>
      </p:nvGrpSpPr>
      <p:grpSpPr>
        <a:xfrm>
          <a:off x="0" y="0"/>
          <a:ext cx="0" cy="0"/>
          <a:chOff x="0" y="0"/>
          <a:chExt cx="0" cy="0"/>
        </a:xfrm>
      </p:grpSpPr>
      <p:sp>
        <p:nvSpPr>
          <p:cNvPr id="133" name="在黄色和粉色地板上，穿着蓝色裤子和绿色鞋子的人的下半身"/>
          <p:cNvSpPr/>
          <p:nvPr>
            <p:ph type="pic" idx="21"/>
          </p:nvPr>
        </p:nvSpPr>
        <p:spPr>
          <a:xfrm>
            <a:off x="635000" y="-1181110"/>
            <a:ext cx="23114000" cy="15417820"/>
          </a:xfrm>
          <a:prstGeom prst="rect">
            <a:avLst/>
          </a:prstGeom>
        </p:spPr>
        <p:txBody>
          <a:bodyPr lIns="91439" tIns="45719" rIns="91439" bIns="45719">
            <a:noAutofit/>
          </a:bodyPr>
          <a:lstStyle/>
          <a:p>
            <a:pPr/>
          </a:p>
        </p:txBody>
      </p:sp>
      <p:sp>
        <p:nvSpPr>
          <p:cNvPr id="13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p:spTree>
      <p:nvGrpSpPr>
        <p:cNvPr id="1" name=""/>
        <p:cNvGrpSpPr/>
        <p:nvPr/>
      </p:nvGrpSpPr>
      <p:grpSpPr>
        <a:xfrm>
          <a:off x="0" y="0"/>
          <a:ext cx="0" cy="0"/>
          <a:chOff x="0" y="0"/>
          <a:chExt cx="0" cy="0"/>
        </a:xfrm>
      </p:grpSpPr>
      <p:sp>
        <p:nvSpPr>
          <p:cNvPr id="14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
    <p:bg>
      <p:bgPr>
        <a:noFill/>
      </p:bgPr>
    </p:bg>
    <p:spTree>
      <p:nvGrpSpPr>
        <p:cNvPr id="1" name=""/>
        <p:cNvGrpSpPr/>
        <p:nvPr/>
      </p:nvGrpSpPr>
      <p:grpSpPr>
        <a:xfrm>
          <a:off x="0" y="0"/>
          <a:ext cx="0" cy="0"/>
          <a:chOff x="0" y="0"/>
          <a:chExt cx="0" cy="0"/>
        </a:xfrm>
      </p:grpSpPr>
      <p:sp>
        <p:nvSpPr>
          <p:cNvPr id="21" name="两个成年人穿着鲜明的纯色套装（绿色和蓝色、粉色和黄色）"/>
          <p:cNvSpPr/>
          <p:nvPr>
            <p:ph type="pic" idx="21"/>
          </p:nvPr>
        </p:nvSpPr>
        <p:spPr>
          <a:xfrm>
            <a:off x="-38100" y="-267934"/>
            <a:ext cx="24472902" cy="14251868"/>
          </a:xfrm>
          <a:prstGeom prst="rect">
            <a:avLst/>
          </a:prstGeom>
        </p:spPr>
        <p:txBody>
          <a:bodyPr lIns="91439" tIns="45719" rIns="91439" bIns="45719">
            <a:noAutofit/>
          </a:bodyPr>
          <a:lstStyle/>
          <a:p>
            <a:pPr/>
          </a:p>
        </p:txBody>
      </p:sp>
      <p:sp>
        <p:nvSpPr>
          <p:cNvPr id="22" name="正文级别 1…"/>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5pPr>
          </a:lstStyle>
          <a:p>
            <a:pPr/>
            <a:r>
              <a:t>演示文稿副标题</a:t>
            </a:r>
          </a:p>
          <a:p>
            <a:pPr lvl="1"/>
            <a:r>
              <a:t/>
            </a:r>
          </a:p>
          <a:p>
            <a:pPr lvl="2"/>
            <a:r>
              <a:t/>
            </a:r>
          </a:p>
          <a:p>
            <a:pPr lvl="3"/>
            <a:r>
              <a:t/>
            </a:r>
          </a:p>
          <a:p>
            <a:pPr lvl="4"/>
            <a:r>
              <a:t/>
            </a:r>
          </a:p>
        </p:txBody>
      </p:sp>
      <p:sp>
        <p:nvSpPr>
          <p:cNvPr id="23" name="演示文稿标题"/>
          <p:cNvSpPr txBox="1"/>
          <p:nvPr>
            <p:ph type="title" hasCustomPrompt="1"/>
          </p:nvPr>
        </p:nvSpPr>
        <p:spPr>
          <a:xfrm>
            <a:off x="1219200" y="3124200"/>
            <a:ext cx="21945600" cy="5524500"/>
          </a:xfrm>
          <a:prstGeom prst="rect">
            <a:avLst/>
          </a:prstGeom>
        </p:spPr>
        <p:txBody>
          <a:bodyPr/>
          <a:lstStyle>
            <a:lvl1pPr defTabSz="584200">
              <a:defRPr spc="-220" sz="22000">
                <a:solidFill>
                  <a:srgbClr val="FFFFFF"/>
                </a:solidFill>
              </a:defRPr>
            </a:lvl1pPr>
          </a:lstStyle>
          <a:p>
            <a:pPr/>
            <a:r>
              <a:t>演示文稿标题</a:t>
            </a:r>
          </a:p>
        </p:txBody>
      </p:sp>
      <p:sp>
        <p:nvSpPr>
          <p:cNvPr id="24" name="作者和日期"/>
          <p:cNvSpPr txBox="1"/>
          <p:nvPr>
            <p:ph type="body" sz="quarter" idx="22" hasCustomPrompt="1"/>
          </p:nvPr>
        </p:nvSpPr>
        <p:spPr>
          <a:xfrm>
            <a:off x="1219200" y="1917700"/>
            <a:ext cx="21945600" cy="711200"/>
          </a:xfrm>
          <a:prstGeom prst="rect">
            <a:avLst/>
          </a:prstGeom>
        </p:spPr>
        <p:txBody>
          <a:bodyPr anchor="ctr"/>
          <a:lstStyle>
            <a:lvl1pPr marL="0" indent="0" defTabSz="784225">
              <a:lnSpc>
                <a:spcPct val="120000"/>
              </a:lnSpc>
              <a:spcBef>
                <a:spcPts val="0"/>
              </a:spcBef>
              <a:buClrTx/>
              <a:buSzTx/>
              <a:buNone/>
              <a:defRPr b="0" cap="all" sz="3420">
                <a:solidFill>
                  <a:srgbClr val="FFFFFF"/>
                </a:solidFill>
                <a:latin typeface="Proxima Nova Extrabold"/>
                <a:ea typeface="Proxima Nova Extrabold"/>
                <a:cs typeface="Proxima Nova Extrabold"/>
                <a:sym typeface="Proxima Nova Extrabold"/>
              </a:defRPr>
            </a:lvl1pPr>
          </a:lstStyle>
          <a:p>
            <a:pPr/>
            <a:r>
              <a:t>作者和日期</a:t>
            </a:r>
          </a:p>
        </p:txBody>
      </p:sp>
      <p:sp>
        <p:nvSpPr>
          <p:cNvPr id="2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备选）">
    <p:bg>
      <p:bgPr>
        <a:solidFill>
          <a:srgbClr val="00BFF3"/>
        </a:solidFill>
      </p:bgPr>
    </p:bg>
    <p:spTree>
      <p:nvGrpSpPr>
        <p:cNvPr id="1" name=""/>
        <p:cNvGrpSpPr/>
        <p:nvPr/>
      </p:nvGrpSpPr>
      <p:grpSpPr>
        <a:xfrm>
          <a:off x="0" y="0"/>
          <a:ext cx="0" cy="0"/>
          <a:chOff x="0" y="0"/>
          <a:chExt cx="0" cy="0"/>
        </a:xfrm>
      </p:grpSpPr>
      <p:sp>
        <p:nvSpPr>
          <p:cNvPr id="32" name="正文级别 1…"/>
          <p:cNvSpPr txBox="1"/>
          <p:nvPr>
            <p:ph type="body" sz="quarter" idx="1" hasCustomPrompt="1"/>
          </p:nvPr>
        </p:nvSpPr>
        <p:spPr>
          <a:xfrm>
            <a:off x="19100800" y="8229600"/>
            <a:ext cx="4584700" cy="3123704"/>
          </a:xfrm>
          <a:prstGeom prst="rect">
            <a:avLst/>
          </a:prstGeom>
        </p:spPr>
        <p:txBody>
          <a:bodyPr/>
          <a:lstStyle>
            <a:lvl1pPr marL="0" indent="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1pPr>
            <a:lvl2pPr marL="0" indent="4572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2pPr>
            <a:lvl3pPr marL="0" indent="9144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3pPr>
            <a:lvl4pPr marL="0" indent="13716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4pPr>
            <a:lvl5pPr marL="0" indent="18288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5pPr>
          </a:lstStyle>
          <a:p>
            <a:pPr/>
            <a:r>
              <a:t>说明文本</a:t>
            </a:r>
          </a:p>
          <a:p>
            <a:pPr lvl="1"/>
            <a:r>
              <a:t/>
            </a:r>
          </a:p>
          <a:p>
            <a:pPr lvl="2"/>
            <a:r>
              <a:t/>
            </a:r>
          </a:p>
          <a:p>
            <a:pPr lvl="3"/>
            <a:r>
              <a:t/>
            </a:r>
          </a:p>
          <a:p>
            <a:pPr lvl="4"/>
            <a:r>
              <a:t/>
            </a:r>
          </a:p>
        </p:txBody>
      </p:sp>
      <p:sp>
        <p:nvSpPr>
          <p:cNvPr id="33" name="在黄色和粉色地板上，穿着蓝色裤子和绿色鞋子的人的下半身"/>
          <p:cNvSpPr/>
          <p:nvPr>
            <p:ph type="pic" idx="21"/>
          </p:nvPr>
        </p:nvSpPr>
        <p:spPr>
          <a:xfrm>
            <a:off x="528828" y="0"/>
            <a:ext cx="17992344" cy="12001500"/>
          </a:xfrm>
          <a:prstGeom prst="rect">
            <a:avLst/>
          </a:prstGeom>
        </p:spPr>
        <p:txBody>
          <a:bodyPr lIns="91439" tIns="45719" rIns="91439" bIns="45719">
            <a:noAutofit/>
          </a:bodyPr>
          <a:lstStyle/>
          <a:p>
            <a:pPr/>
          </a:p>
        </p:txBody>
      </p:sp>
      <p:sp>
        <p:nvSpPr>
          <p:cNvPr id="34" name="幻灯片标题"/>
          <p:cNvSpPr txBox="1"/>
          <p:nvPr>
            <p:ph type="title" hasCustomPrompt="1"/>
          </p:nvPr>
        </p:nvSpPr>
        <p:spPr>
          <a:xfrm>
            <a:off x="635000" y="7937906"/>
            <a:ext cx="17780000" cy="5651592"/>
          </a:xfrm>
          <a:prstGeom prst="rect">
            <a:avLst/>
          </a:prstGeom>
        </p:spPr>
        <p:txBody>
          <a:bodyPr anchor="b"/>
          <a:lstStyle>
            <a:lvl1pPr algn="ctr" defTabSz="584200">
              <a:defRPr spc="-220" sz="22000">
                <a:solidFill>
                  <a:srgbClr val="FFD74C"/>
                </a:solidFill>
              </a:defRPr>
            </a:lvl1pPr>
          </a:lstStyle>
          <a:p>
            <a:pPr/>
            <a:r>
              <a:t>幻灯片标题</a:t>
            </a:r>
          </a:p>
        </p:txBody>
      </p:sp>
      <p:sp>
        <p:nvSpPr>
          <p:cNvPr id="35" name="线条"/>
          <p:cNvSpPr/>
          <p:nvPr/>
        </p:nvSpPr>
        <p:spPr>
          <a:xfrm>
            <a:off x="19169012" y="11874500"/>
            <a:ext cx="1549401" cy="0"/>
          </a:xfrm>
          <a:prstGeom prst="ellipse">
            <a:avLst/>
          </a:prstGeom>
          <a:ln w="254000">
            <a:solidFill>
              <a:srgbClr val="FFD74C"/>
            </a:solidFill>
            <a:miter lim="400000"/>
          </a:ln>
        </p:spPr>
        <p:txBody>
          <a:bodyPr lIns="0" tIns="0" rIns="0" bIns="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36"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项目符号">
    <p:spTree>
      <p:nvGrpSpPr>
        <p:cNvPr id="1" name=""/>
        <p:cNvGrpSpPr/>
        <p:nvPr/>
      </p:nvGrpSpPr>
      <p:grpSpPr>
        <a:xfrm>
          <a:off x="0" y="0"/>
          <a:ext cx="0" cy="0"/>
          <a:chOff x="0" y="0"/>
          <a:chExt cx="0" cy="0"/>
        </a:xfrm>
      </p:grpSpPr>
      <p:sp>
        <p:nvSpPr>
          <p:cNvPr id="43" name="正文级别 1…"/>
          <p:cNvSpPr txBox="1"/>
          <p:nvPr>
            <p:ph type="body" idx="1" hasCustomPrompt="1"/>
          </p:nvPr>
        </p:nvSpPr>
        <p:spPr>
          <a:prstGeom prst="rect">
            <a:avLst/>
          </a:prstGeom>
        </p:spPr>
        <p:txBody>
          <a:bodyPr/>
          <a:lstStyle/>
          <a:p>
            <a:pPr/>
            <a:r>
              <a:t>幻灯片项目符号文本</a:t>
            </a:r>
          </a:p>
          <a:p>
            <a:pPr lvl="1"/>
            <a:r>
              <a:t/>
            </a:r>
          </a:p>
          <a:p>
            <a:pPr lvl="2"/>
            <a:r>
              <a:t/>
            </a:r>
          </a:p>
          <a:p>
            <a:pPr lvl="3"/>
            <a:r>
              <a:t/>
            </a:r>
          </a:p>
          <a:p>
            <a:pPr lvl="4"/>
            <a:r>
              <a:t/>
            </a:r>
          </a:p>
        </p:txBody>
      </p:sp>
      <p:sp>
        <p:nvSpPr>
          <p:cNvPr id="44" name="幻灯片标题"/>
          <p:cNvSpPr txBox="1"/>
          <p:nvPr>
            <p:ph type="title" hasCustomPrompt="1"/>
          </p:nvPr>
        </p:nvSpPr>
        <p:spPr>
          <a:prstGeom prst="rect">
            <a:avLst/>
          </a:prstGeom>
        </p:spPr>
        <p:txBody>
          <a:bodyPr/>
          <a:lstStyle/>
          <a:p>
            <a:pPr/>
            <a:r>
              <a:t>幻灯片标题</a:t>
            </a:r>
          </a:p>
        </p:txBody>
      </p:sp>
      <p:sp>
        <p:nvSpPr>
          <p:cNvPr id="4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项目符号">
    <p:spTree>
      <p:nvGrpSpPr>
        <p:cNvPr id="1" name=""/>
        <p:cNvGrpSpPr/>
        <p:nvPr/>
      </p:nvGrpSpPr>
      <p:grpSpPr>
        <a:xfrm>
          <a:off x="0" y="0"/>
          <a:ext cx="0" cy="0"/>
          <a:chOff x="0" y="0"/>
          <a:chExt cx="0" cy="0"/>
        </a:xfrm>
      </p:grpSpPr>
      <p:sp>
        <p:nvSpPr>
          <p:cNvPr id="52" name="正文级别 1…"/>
          <p:cNvSpPr txBox="1"/>
          <p:nvPr>
            <p:ph type="body" idx="1" hasCustomPrompt="1"/>
          </p:nvPr>
        </p:nvSpPr>
        <p:spPr>
          <a:prstGeom prst="rect">
            <a:avLst/>
          </a:prstGeom>
        </p:spPr>
        <p:txBody>
          <a:bodyPr numCol="2" spcCol="1097280"/>
          <a:lstStyle/>
          <a:p>
            <a:pPr/>
            <a:r>
              <a:t>幻灯片项目符号文本</a:t>
            </a:r>
          </a:p>
          <a:p>
            <a:pPr lvl="1"/>
            <a:r>
              <a:t/>
            </a:r>
          </a:p>
          <a:p>
            <a:pPr lvl="2"/>
            <a:r>
              <a:t/>
            </a:r>
          </a:p>
          <a:p>
            <a:pPr lvl="3"/>
            <a:r>
              <a:t/>
            </a:r>
          </a:p>
          <a:p>
            <a:pPr lvl="4"/>
            <a:r>
              <a:t/>
            </a:r>
          </a:p>
        </p:txBody>
      </p:sp>
      <p:sp>
        <p:nvSpPr>
          <p:cNvPr id="5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项目符号与照片">
    <p:spTree>
      <p:nvGrpSpPr>
        <p:cNvPr id="1" name=""/>
        <p:cNvGrpSpPr/>
        <p:nvPr/>
      </p:nvGrpSpPr>
      <p:grpSpPr>
        <a:xfrm>
          <a:off x="0" y="0"/>
          <a:ext cx="0" cy="0"/>
          <a:chOff x="0" y="0"/>
          <a:chExt cx="0" cy="0"/>
        </a:xfrm>
      </p:grpSpPr>
      <p:sp>
        <p:nvSpPr>
          <p:cNvPr id="60" name="正文级别 1…"/>
          <p:cNvSpPr txBox="1"/>
          <p:nvPr>
            <p:ph type="body" sz="quarter" idx="1" hasCustomPrompt="1"/>
          </p:nvPr>
        </p:nvSpPr>
        <p:spPr>
          <a:xfrm>
            <a:off x="16626493" y="6507755"/>
            <a:ext cx="8356601" cy="6184901"/>
          </a:xfrm>
          <a:prstGeom prst="rect">
            <a:avLst/>
          </a:prstGeom>
        </p:spPr>
        <p:txBody>
          <a:bodyPr/>
          <a:lstStyle/>
          <a:p>
            <a:pPr/>
            <a:r>
              <a:t>幻灯片项目符号文本</a:t>
            </a:r>
          </a:p>
          <a:p>
            <a:pPr lvl="1"/>
            <a:r>
              <a:t/>
            </a:r>
          </a:p>
          <a:p>
            <a:pPr lvl="2"/>
            <a:r>
              <a:t/>
            </a:r>
          </a:p>
          <a:p>
            <a:pPr lvl="3"/>
            <a:r>
              <a:t/>
            </a:r>
          </a:p>
          <a:p>
            <a:pPr lvl="4"/>
            <a:r>
              <a:t/>
            </a:r>
          </a:p>
        </p:txBody>
      </p:sp>
      <p:sp>
        <p:nvSpPr>
          <p:cNvPr id="61" name="幻灯片标题"/>
          <p:cNvSpPr txBox="1"/>
          <p:nvPr>
            <p:ph type="title" hasCustomPrompt="1"/>
          </p:nvPr>
        </p:nvSpPr>
        <p:spPr>
          <a:xfrm>
            <a:off x="14749544" y="1852072"/>
            <a:ext cx="8356601" cy="3068292"/>
          </a:xfrm>
          <a:prstGeom prst="rect">
            <a:avLst/>
          </a:prstGeom>
        </p:spPr>
        <p:txBody>
          <a:bodyPr/>
          <a:lstStyle/>
          <a:p>
            <a:pPr/>
            <a:r>
              <a:t>幻灯片标题</a:t>
            </a:r>
          </a:p>
        </p:txBody>
      </p:sp>
      <p:sp>
        <p:nvSpPr>
          <p:cNvPr id="62" name="矩形"/>
          <p:cNvSpPr/>
          <p:nvPr/>
        </p:nvSpPr>
        <p:spPr>
          <a:xfrm>
            <a:off x="-727828" y="-327826"/>
            <a:ext cx="13614401" cy="13716001"/>
          </a:xfrm>
          <a:prstGeom prst="rect">
            <a:avLst/>
          </a:prstGeom>
          <a:solidFill>
            <a:srgbClr val="00BFF3"/>
          </a:solidFill>
          <a:ln w="12700">
            <a:miter lim="400000"/>
          </a:ln>
        </p:spPr>
        <p:txBody>
          <a:bodyPr lIns="50800" tIns="50800" rIns="50800" bIns="5080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63" name="外墙涂成黄色、带有蓝色百叶窗和门口挂着帘子的建筑的部分视图"/>
          <p:cNvSpPr/>
          <p:nvPr>
            <p:ph type="pic" idx="21"/>
          </p:nvPr>
        </p:nvSpPr>
        <p:spPr>
          <a:xfrm>
            <a:off x="-1011461" y="285750"/>
            <a:ext cx="19693467" cy="13106400"/>
          </a:xfrm>
          <a:prstGeom prst="rect">
            <a:avLst/>
          </a:prstGeom>
        </p:spPr>
        <p:txBody>
          <a:bodyPr lIns="91439" tIns="45719" rIns="91439" bIns="45719">
            <a:noAutofit/>
          </a:bodyPr>
          <a:lstStyle/>
          <a:p>
            <a:pPr/>
          </a:p>
        </p:txBody>
      </p:sp>
      <p:sp>
        <p:nvSpPr>
          <p:cNvPr id="64" name="作者和日期"/>
          <p:cNvSpPr txBox="1"/>
          <p:nvPr>
            <p:ph type="body" sz="quarter" idx="22" hasCustomPrompt="1"/>
          </p:nvPr>
        </p:nvSpPr>
        <p:spPr>
          <a:xfrm>
            <a:off x="15745144" y="154848"/>
            <a:ext cx="8356601" cy="770129"/>
          </a:xfrm>
          <a:prstGeom prst="rect">
            <a:avLst/>
          </a:prstGeom>
        </p:spPr>
        <p:txBody>
          <a:bodyPr anchor="ctr"/>
          <a:lstStyle>
            <a:lvl1pPr marL="0" indent="0">
              <a:lnSpc>
                <a:spcPct val="120000"/>
              </a:lnSpc>
              <a:spcBef>
                <a:spcPts val="0"/>
              </a:spcBef>
              <a:buClrTx/>
              <a:buSzTx/>
              <a:buNone/>
              <a:defRPr b="0" cap="all" sz="3600">
                <a:solidFill>
                  <a:srgbClr val="00C7FC"/>
                </a:solidFill>
                <a:latin typeface="Proxima Nova Extrabold"/>
                <a:ea typeface="Proxima Nova Extrabold"/>
                <a:cs typeface="Proxima Nova Extrabold"/>
                <a:sym typeface="Proxima Nova Extrabold"/>
              </a:defRPr>
            </a:lvl1pPr>
          </a:lstStyle>
          <a:p>
            <a:pPr/>
            <a:r>
              <a:t>作者和日期</a:t>
            </a:r>
          </a:p>
        </p:txBody>
      </p:sp>
      <p:sp>
        <p:nvSpPr>
          <p:cNvPr id="6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节">
    <p:bg>
      <p:bgPr>
        <a:solidFill>
          <a:srgbClr val="00BFF3"/>
        </a:solidFill>
      </p:bgPr>
    </p:bg>
    <p:spTree>
      <p:nvGrpSpPr>
        <p:cNvPr id="1" name=""/>
        <p:cNvGrpSpPr/>
        <p:nvPr/>
      </p:nvGrpSpPr>
      <p:grpSpPr>
        <a:xfrm>
          <a:off x="0" y="0"/>
          <a:ext cx="0" cy="0"/>
          <a:chOff x="0" y="0"/>
          <a:chExt cx="0" cy="0"/>
        </a:xfrm>
      </p:grpSpPr>
      <p:sp>
        <p:nvSpPr>
          <p:cNvPr id="72" name="章节标题"/>
          <p:cNvSpPr txBox="1"/>
          <p:nvPr>
            <p:ph type="title" hasCustomPrompt="1"/>
          </p:nvPr>
        </p:nvSpPr>
        <p:spPr>
          <a:xfrm>
            <a:off x="1219200" y="4048125"/>
            <a:ext cx="21945600" cy="5930900"/>
          </a:xfrm>
          <a:prstGeom prst="rect">
            <a:avLst/>
          </a:prstGeom>
        </p:spPr>
        <p:txBody>
          <a:bodyPr anchor="ctr"/>
          <a:lstStyle>
            <a:lvl1pPr marL="431800" indent="-431800">
              <a:defRPr spc="0" sz="14000">
                <a:solidFill>
                  <a:srgbClr val="FFFFFF"/>
                </a:solidFill>
              </a:defRPr>
            </a:lvl1pPr>
          </a:lstStyle>
          <a:p>
            <a:pPr/>
            <a:r>
              <a:t>章节标题</a:t>
            </a:r>
          </a:p>
        </p:txBody>
      </p:sp>
      <p:sp>
        <p:nvSpPr>
          <p:cNvPr id="7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仅标题">
    <p:spTree>
      <p:nvGrpSpPr>
        <p:cNvPr id="1" name=""/>
        <p:cNvGrpSpPr/>
        <p:nvPr/>
      </p:nvGrpSpPr>
      <p:grpSpPr>
        <a:xfrm>
          <a:off x="0" y="0"/>
          <a:ext cx="0" cy="0"/>
          <a:chOff x="0" y="0"/>
          <a:chExt cx="0" cy="0"/>
        </a:xfrm>
      </p:grpSpPr>
      <p:sp>
        <p:nvSpPr>
          <p:cNvPr id="80" name="幻灯片标题"/>
          <p:cNvSpPr txBox="1"/>
          <p:nvPr>
            <p:ph type="title" hasCustomPrompt="1"/>
          </p:nvPr>
        </p:nvSpPr>
        <p:spPr>
          <a:prstGeom prst="rect">
            <a:avLst/>
          </a:prstGeom>
        </p:spPr>
        <p:txBody>
          <a:bodyPr/>
          <a:lstStyle/>
          <a:p>
            <a:pPr/>
            <a:r>
              <a:t>幻灯片标题</a:t>
            </a:r>
          </a:p>
        </p:txBody>
      </p:sp>
      <p:sp>
        <p:nvSpPr>
          <p:cNvPr id="8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议程">
    <p:bg>
      <p:bgPr>
        <a:solidFill>
          <a:srgbClr val="FFC617"/>
        </a:solidFill>
      </p:bgPr>
    </p:bg>
    <p:spTree>
      <p:nvGrpSpPr>
        <p:cNvPr id="1" name=""/>
        <p:cNvGrpSpPr/>
        <p:nvPr/>
      </p:nvGrpSpPr>
      <p:grpSpPr>
        <a:xfrm>
          <a:off x="0" y="0"/>
          <a:ext cx="0" cy="0"/>
          <a:chOff x="0" y="0"/>
          <a:chExt cx="0" cy="0"/>
        </a:xfrm>
      </p:grpSpPr>
      <p:sp>
        <p:nvSpPr>
          <p:cNvPr id="88" name="议程标题"/>
          <p:cNvSpPr txBox="1"/>
          <p:nvPr>
            <p:ph type="title" hasCustomPrompt="1"/>
          </p:nvPr>
        </p:nvSpPr>
        <p:spPr>
          <a:prstGeom prst="rect">
            <a:avLst/>
          </a:prstGeom>
        </p:spPr>
        <p:txBody>
          <a:bodyPr/>
          <a:lstStyle>
            <a:lvl1pPr>
              <a:defRPr spc="-140" sz="14000">
                <a:solidFill>
                  <a:srgbClr val="FFFFFF"/>
                </a:solidFill>
              </a:defRPr>
            </a:lvl1pPr>
          </a:lstStyle>
          <a:p>
            <a:pPr/>
            <a:r>
              <a:t>议程标题</a:t>
            </a:r>
          </a:p>
        </p:txBody>
      </p:sp>
      <p:sp>
        <p:nvSpPr>
          <p:cNvPr id="89" name="正文级别 1…"/>
          <p:cNvSpPr txBox="1"/>
          <p:nvPr>
            <p:ph type="body" idx="1" hasCustomPrompt="1"/>
          </p:nvPr>
        </p:nvSpPr>
        <p:spPr>
          <a:xfrm>
            <a:off x="1219200" y="3594100"/>
            <a:ext cx="21945600" cy="8902700"/>
          </a:xfrm>
          <a:prstGeom prst="rect">
            <a:avLst/>
          </a:prstGeom>
        </p:spPr>
        <p:txBody>
          <a:bodyPr/>
          <a:lstStyle>
            <a:lvl1pPr marL="0" indent="0" defTabSz="825500">
              <a:lnSpc>
                <a:spcPct val="140000"/>
              </a:lnSpc>
              <a:spcBef>
                <a:spcPts val="0"/>
              </a:spcBef>
              <a:buClrTx/>
              <a:buSzTx/>
              <a:buNone/>
              <a:defRPr spc="-53" sz="5400">
                <a:solidFill>
                  <a:srgbClr val="000000"/>
                </a:solidFill>
              </a:defRPr>
            </a:lvl1pPr>
            <a:lvl2pPr marL="0" indent="457200" defTabSz="825500">
              <a:lnSpc>
                <a:spcPct val="140000"/>
              </a:lnSpc>
              <a:spcBef>
                <a:spcPts val="0"/>
              </a:spcBef>
              <a:buClrTx/>
              <a:buSzTx/>
              <a:buNone/>
              <a:defRPr spc="-53" sz="5400">
                <a:solidFill>
                  <a:srgbClr val="000000"/>
                </a:solidFill>
              </a:defRPr>
            </a:lvl2pPr>
            <a:lvl3pPr marL="0" indent="914400" defTabSz="825500">
              <a:lnSpc>
                <a:spcPct val="140000"/>
              </a:lnSpc>
              <a:spcBef>
                <a:spcPts val="0"/>
              </a:spcBef>
              <a:buClrTx/>
              <a:buSzTx/>
              <a:buNone/>
              <a:defRPr spc="-53" sz="5400">
                <a:solidFill>
                  <a:srgbClr val="000000"/>
                </a:solidFill>
              </a:defRPr>
            </a:lvl3pPr>
            <a:lvl4pPr marL="0" indent="1371600" defTabSz="825500">
              <a:lnSpc>
                <a:spcPct val="140000"/>
              </a:lnSpc>
              <a:spcBef>
                <a:spcPts val="0"/>
              </a:spcBef>
              <a:buClrTx/>
              <a:buSzTx/>
              <a:buNone/>
              <a:defRPr spc="-53" sz="5400">
                <a:solidFill>
                  <a:srgbClr val="000000"/>
                </a:solidFill>
              </a:defRPr>
            </a:lvl4pPr>
            <a:lvl5pPr marL="0" indent="1828800" defTabSz="825500">
              <a:lnSpc>
                <a:spcPct val="140000"/>
              </a:lnSpc>
              <a:spcBef>
                <a:spcPts val="0"/>
              </a:spcBef>
              <a:buClrTx/>
              <a:buSzTx/>
              <a:buNone/>
              <a:defRPr spc="-53" sz="5400">
                <a:solidFill>
                  <a:srgbClr val="000000"/>
                </a:solidFill>
              </a:defRPr>
            </a:lvl5pPr>
          </a:lstStyle>
          <a:p>
            <a:pPr/>
            <a:r>
              <a:t>议程主题</a:t>
            </a:r>
          </a:p>
          <a:p>
            <a:pPr lvl="1"/>
            <a:r>
              <a:t/>
            </a:r>
          </a:p>
          <a:p>
            <a:pPr lvl="2"/>
            <a:r>
              <a:t/>
            </a:r>
          </a:p>
          <a:p>
            <a:pPr lvl="3"/>
            <a:r>
              <a:t/>
            </a:r>
          </a:p>
          <a:p>
            <a:pPr lvl="4"/>
            <a:r>
              <a:t/>
            </a:r>
          </a:p>
        </p:txBody>
      </p:sp>
      <p:sp>
        <p:nvSpPr>
          <p:cNvPr id="90"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正文级别 1…"/>
          <p:cNvSpPr txBox="1"/>
          <p:nvPr>
            <p:ph type="body" idx="1" hasCustomPrompt="1"/>
          </p:nvPr>
        </p:nvSpPr>
        <p:spPr>
          <a:xfrm>
            <a:off x="1219200" y="3733800"/>
            <a:ext cx="21945600" cy="8763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幻灯片项目符号文本</a:t>
            </a:r>
          </a:p>
          <a:p>
            <a:pPr lvl="1"/>
            <a:r>
              <a:t/>
            </a:r>
          </a:p>
          <a:p>
            <a:pPr lvl="2"/>
            <a:r>
              <a:t/>
            </a:r>
          </a:p>
          <a:p>
            <a:pPr lvl="3"/>
            <a:r>
              <a:t/>
            </a:r>
          </a:p>
          <a:p>
            <a:pPr lvl="4"/>
            <a:r>
              <a:t/>
            </a:r>
          </a:p>
        </p:txBody>
      </p:sp>
      <p:sp>
        <p:nvSpPr>
          <p:cNvPr id="3" name="幻灯片标题"/>
          <p:cNvSpPr txBox="1"/>
          <p:nvPr>
            <p:ph type="title" hasCustomPrompt="1"/>
          </p:nvPr>
        </p:nvSpPr>
        <p:spPr>
          <a:xfrm>
            <a:off x="1219200" y="1219200"/>
            <a:ext cx="21945600" cy="229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幻灯片标题</a:t>
            </a:r>
          </a:p>
        </p:txBody>
      </p:sp>
      <p:sp>
        <p:nvSpPr>
          <p:cNvPr id="4" name="幻灯片编号"/>
          <p:cNvSpPr txBox="1"/>
          <p:nvPr>
            <p:ph type="sldNum" sz="quarter" idx="2"/>
          </p:nvPr>
        </p:nvSpPr>
        <p:spPr>
          <a:xfrm>
            <a:off x="23622000" y="13080999"/>
            <a:ext cx="336728" cy="413767"/>
          </a:xfrm>
          <a:prstGeom prst="rect">
            <a:avLst/>
          </a:prstGeom>
          <a:ln w="12700">
            <a:miter lim="400000"/>
          </a:ln>
        </p:spPr>
        <p:txBody>
          <a:bodyPr wrap="none" lIns="50800" tIns="50800" rIns="50800" bIns="50800" anchor="b">
            <a:spAutoFit/>
          </a:bodyPr>
          <a:lstStyle>
            <a:lvl1pPr algn="l">
              <a:lnSpc>
                <a:spcPts val="2600"/>
              </a:lnSpc>
              <a:defRPr sz="1800">
                <a:latin typeface="Proxima Nova Medium"/>
                <a:ea typeface="Proxima Nova Medium"/>
                <a:cs typeface="Proxima Nova Medium"/>
                <a:sym typeface="Proxima Nova Medium"/>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825500" rtl="0" latinLnBrk="0">
        <a:lnSpc>
          <a:spcPct val="80000"/>
        </a:lnSpc>
        <a:spcBef>
          <a:spcPts val="0"/>
        </a:spcBef>
        <a:spcAft>
          <a:spcPts val="0"/>
        </a:spcAft>
        <a:buClrTx/>
        <a:buSzTx/>
        <a:buFontTx/>
        <a:buNone/>
        <a:tabLst/>
        <a:defRPr b="0" baseline="0" cap="all" i="0" spc="-116" strike="noStrike" sz="11600" u="none">
          <a:solidFill>
            <a:srgbClr val="00BFF3"/>
          </a:solidFill>
          <a:uFillTx/>
          <a:latin typeface="+mn-lt"/>
          <a:ea typeface="+mn-ea"/>
          <a:cs typeface="+mn-cs"/>
          <a:sym typeface="Druk Medium"/>
        </a:defRPr>
      </a:lvl1pPr>
      <a:lvl2pPr marL="0" marR="0" indent="457200" algn="l" defTabSz="825500" rtl="0" latinLnBrk="0">
        <a:lnSpc>
          <a:spcPct val="80000"/>
        </a:lnSpc>
        <a:spcBef>
          <a:spcPts val="0"/>
        </a:spcBef>
        <a:spcAft>
          <a:spcPts val="0"/>
        </a:spcAft>
        <a:buClrTx/>
        <a:buSzTx/>
        <a:buFontTx/>
        <a:buNone/>
        <a:tabLst/>
        <a:defRPr b="0" baseline="0" cap="all" i="0" spc="-116" strike="noStrike" sz="11600" u="none">
          <a:solidFill>
            <a:srgbClr val="00BFF3"/>
          </a:solidFill>
          <a:uFillTx/>
          <a:latin typeface="+mn-lt"/>
          <a:ea typeface="+mn-ea"/>
          <a:cs typeface="+mn-cs"/>
          <a:sym typeface="Druk Medium"/>
        </a:defRPr>
      </a:lvl2pPr>
      <a:lvl3pPr marL="0" marR="0" indent="914400" algn="l" defTabSz="825500" rtl="0" latinLnBrk="0">
        <a:lnSpc>
          <a:spcPct val="80000"/>
        </a:lnSpc>
        <a:spcBef>
          <a:spcPts val="0"/>
        </a:spcBef>
        <a:spcAft>
          <a:spcPts val="0"/>
        </a:spcAft>
        <a:buClrTx/>
        <a:buSzTx/>
        <a:buFontTx/>
        <a:buNone/>
        <a:tabLst/>
        <a:defRPr b="0" baseline="0" cap="all" i="0" spc="-116" strike="noStrike" sz="11600" u="none">
          <a:solidFill>
            <a:srgbClr val="00BFF3"/>
          </a:solidFill>
          <a:uFillTx/>
          <a:latin typeface="+mn-lt"/>
          <a:ea typeface="+mn-ea"/>
          <a:cs typeface="+mn-cs"/>
          <a:sym typeface="Druk Medium"/>
        </a:defRPr>
      </a:lvl3pPr>
      <a:lvl4pPr marL="0" marR="0" indent="1371600" algn="l" defTabSz="825500" rtl="0" latinLnBrk="0">
        <a:lnSpc>
          <a:spcPct val="80000"/>
        </a:lnSpc>
        <a:spcBef>
          <a:spcPts val="0"/>
        </a:spcBef>
        <a:spcAft>
          <a:spcPts val="0"/>
        </a:spcAft>
        <a:buClrTx/>
        <a:buSzTx/>
        <a:buFontTx/>
        <a:buNone/>
        <a:tabLst/>
        <a:defRPr b="0" baseline="0" cap="all" i="0" spc="-116" strike="noStrike" sz="11600" u="none">
          <a:solidFill>
            <a:srgbClr val="00BFF3"/>
          </a:solidFill>
          <a:uFillTx/>
          <a:latin typeface="+mn-lt"/>
          <a:ea typeface="+mn-ea"/>
          <a:cs typeface="+mn-cs"/>
          <a:sym typeface="Druk Medium"/>
        </a:defRPr>
      </a:lvl4pPr>
      <a:lvl5pPr marL="0" marR="0" indent="1828800" algn="l" defTabSz="825500" rtl="0" latinLnBrk="0">
        <a:lnSpc>
          <a:spcPct val="80000"/>
        </a:lnSpc>
        <a:spcBef>
          <a:spcPts val="0"/>
        </a:spcBef>
        <a:spcAft>
          <a:spcPts val="0"/>
        </a:spcAft>
        <a:buClrTx/>
        <a:buSzTx/>
        <a:buFontTx/>
        <a:buNone/>
        <a:tabLst/>
        <a:defRPr b="0" baseline="0" cap="all" i="0" spc="-116" strike="noStrike" sz="11600" u="none">
          <a:solidFill>
            <a:srgbClr val="00BFF3"/>
          </a:solidFill>
          <a:uFillTx/>
          <a:latin typeface="+mn-lt"/>
          <a:ea typeface="+mn-ea"/>
          <a:cs typeface="+mn-cs"/>
          <a:sym typeface="Druk Medium"/>
        </a:defRPr>
      </a:lvl5pPr>
      <a:lvl6pPr marL="0" marR="0" indent="2286000" algn="l" defTabSz="825500" rtl="0" latinLnBrk="0">
        <a:lnSpc>
          <a:spcPct val="80000"/>
        </a:lnSpc>
        <a:spcBef>
          <a:spcPts val="0"/>
        </a:spcBef>
        <a:spcAft>
          <a:spcPts val="0"/>
        </a:spcAft>
        <a:buClrTx/>
        <a:buSzTx/>
        <a:buFontTx/>
        <a:buNone/>
        <a:tabLst/>
        <a:defRPr b="0" baseline="0" cap="all" i="0" spc="-116" strike="noStrike" sz="11600" u="none">
          <a:solidFill>
            <a:srgbClr val="00BFF3"/>
          </a:solidFill>
          <a:uFillTx/>
          <a:latin typeface="+mn-lt"/>
          <a:ea typeface="+mn-ea"/>
          <a:cs typeface="+mn-cs"/>
          <a:sym typeface="Druk Medium"/>
        </a:defRPr>
      </a:lvl6pPr>
      <a:lvl7pPr marL="0" marR="0" indent="2743200" algn="l" defTabSz="825500" rtl="0" latinLnBrk="0">
        <a:lnSpc>
          <a:spcPct val="80000"/>
        </a:lnSpc>
        <a:spcBef>
          <a:spcPts val="0"/>
        </a:spcBef>
        <a:spcAft>
          <a:spcPts val="0"/>
        </a:spcAft>
        <a:buClrTx/>
        <a:buSzTx/>
        <a:buFontTx/>
        <a:buNone/>
        <a:tabLst/>
        <a:defRPr b="0" baseline="0" cap="all" i="0" spc="-116" strike="noStrike" sz="11600" u="none">
          <a:solidFill>
            <a:srgbClr val="00BFF3"/>
          </a:solidFill>
          <a:uFillTx/>
          <a:latin typeface="+mn-lt"/>
          <a:ea typeface="+mn-ea"/>
          <a:cs typeface="+mn-cs"/>
          <a:sym typeface="Druk Medium"/>
        </a:defRPr>
      </a:lvl7pPr>
      <a:lvl8pPr marL="0" marR="0" indent="3200400" algn="l" defTabSz="825500" rtl="0" latinLnBrk="0">
        <a:lnSpc>
          <a:spcPct val="80000"/>
        </a:lnSpc>
        <a:spcBef>
          <a:spcPts val="0"/>
        </a:spcBef>
        <a:spcAft>
          <a:spcPts val="0"/>
        </a:spcAft>
        <a:buClrTx/>
        <a:buSzTx/>
        <a:buFontTx/>
        <a:buNone/>
        <a:tabLst/>
        <a:defRPr b="0" baseline="0" cap="all" i="0" spc="-116" strike="noStrike" sz="11600" u="none">
          <a:solidFill>
            <a:srgbClr val="00BFF3"/>
          </a:solidFill>
          <a:uFillTx/>
          <a:latin typeface="+mn-lt"/>
          <a:ea typeface="+mn-ea"/>
          <a:cs typeface="+mn-cs"/>
          <a:sym typeface="Druk Medium"/>
        </a:defRPr>
      </a:lvl8pPr>
      <a:lvl9pPr marL="0" marR="0" indent="3657600" algn="l" defTabSz="825500" rtl="0" latinLnBrk="0">
        <a:lnSpc>
          <a:spcPct val="80000"/>
        </a:lnSpc>
        <a:spcBef>
          <a:spcPts val="0"/>
        </a:spcBef>
        <a:spcAft>
          <a:spcPts val="0"/>
        </a:spcAft>
        <a:buClrTx/>
        <a:buSzTx/>
        <a:buFontTx/>
        <a:buNone/>
        <a:tabLst/>
        <a:defRPr b="0" baseline="0" cap="all" i="0" spc="-116" strike="noStrike" sz="11600" u="none">
          <a:solidFill>
            <a:srgbClr val="00BFF3"/>
          </a:solidFill>
          <a:uFillTx/>
          <a:latin typeface="+mn-lt"/>
          <a:ea typeface="+mn-ea"/>
          <a:cs typeface="+mn-cs"/>
          <a:sym typeface="Druk Medium"/>
        </a:defRPr>
      </a:lvl9pPr>
    </p:titleStyle>
    <p:bodyStyle>
      <a:lvl1pPr marL="685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1pPr>
      <a:lvl2pPr marL="1371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2pPr>
      <a:lvl3pPr marL="2057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3pPr>
      <a:lvl4pPr marL="2743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4pPr>
      <a:lvl5pPr marL="34290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5pPr>
      <a:lvl6pPr marL="4114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6pPr>
      <a:lvl7pPr marL="4800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7pPr>
      <a:lvl8pPr marL="5486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8pPr>
      <a:lvl9pPr marL="6172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9pPr>
    </p:bodyStyle>
    <p:otherStyle>
      <a:lvl1pPr marL="0" marR="0" indent="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1pPr>
      <a:lvl2pPr marL="0" marR="0" indent="457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2pPr>
      <a:lvl3pPr marL="0" marR="0" indent="914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3pPr>
      <a:lvl4pPr marL="0" marR="0" indent="1371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4pPr>
      <a:lvl5pPr marL="0" marR="0" indent="18288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5pPr>
      <a:lvl6pPr marL="0" marR="0" indent="22860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6pPr>
      <a:lvl7pPr marL="0" marR="0" indent="2743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7pPr>
      <a:lvl8pPr marL="0" marR="0" indent="3200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8pPr>
      <a:lvl9pPr marL="0" marR="0" indent="3657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noFill/>
      </p:bgPr>
    </p:bg>
    <p:spTree>
      <p:nvGrpSpPr>
        <p:cNvPr id="1" name=""/>
        <p:cNvGrpSpPr/>
        <p:nvPr/>
      </p:nvGrpSpPr>
      <p:grpSpPr>
        <a:xfrm>
          <a:off x="0" y="0"/>
          <a:ext cx="0" cy="0"/>
          <a:chOff x="0" y="0"/>
          <a:chExt cx="0" cy="0"/>
        </a:xfrm>
      </p:grpSpPr>
      <p:pic>
        <p:nvPicPr>
          <p:cNvPr id="150" name="下载.jpeg" descr="下载.jpeg"/>
          <p:cNvPicPr>
            <a:picLocks noChangeAspect="1"/>
          </p:cNvPicPr>
          <p:nvPr>
            <p:ph type="pic" idx="21"/>
          </p:nvPr>
        </p:nvPicPr>
        <p:blipFill>
          <a:blip r:embed="rId2">
            <a:extLst/>
          </a:blip>
          <a:srcRect l="222" t="0" r="222" b="0"/>
          <a:stretch>
            <a:fillRect/>
          </a:stretch>
        </p:blipFill>
        <p:spPr>
          <a:xfrm>
            <a:off x="0" y="0"/>
            <a:ext cx="24384000" cy="13716000"/>
          </a:xfrm>
          <a:prstGeom prst="rect">
            <a:avLst/>
          </a:prstGeom>
        </p:spPr>
      </p:pic>
      <p:sp>
        <p:nvSpPr>
          <p:cNvPr id="151" name="2022.8.7 (Data+0;)"/>
          <p:cNvSpPr txBox="1"/>
          <p:nvPr>
            <p:ph type="body" sz="quarter" idx="1"/>
          </p:nvPr>
        </p:nvSpPr>
        <p:spPr>
          <a:xfrm>
            <a:off x="1092200" y="8648700"/>
            <a:ext cx="21945600" cy="2095500"/>
          </a:xfrm>
          <a:prstGeom prst="rect">
            <a:avLst/>
          </a:prstGeom>
        </p:spPr>
        <p:txBody>
          <a:bodyPr/>
          <a:lstStyle/>
          <a:p>
            <a:pPr/>
            <a:r>
              <a:t>2022.8.7 (Data+0;)</a:t>
            </a:r>
          </a:p>
        </p:txBody>
      </p:sp>
      <p:sp>
        <p:nvSpPr>
          <p:cNvPr id="152" name="Home town Yellow River…"/>
          <p:cNvSpPr txBox="1"/>
          <p:nvPr>
            <p:ph type="title"/>
          </p:nvPr>
        </p:nvSpPr>
        <p:spPr>
          <a:xfrm>
            <a:off x="974380" y="3120814"/>
            <a:ext cx="22594627" cy="7921116"/>
          </a:xfrm>
          <a:prstGeom prst="rect">
            <a:avLst/>
          </a:prstGeom>
        </p:spPr>
        <p:txBody>
          <a:bodyPr/>
          <a:lstStyle/>
          <a:p>
            <a:pPr/>
            <a:r>
              <a:t>Home town Yellow River</a:t>
            </a:r>
          </a:p>
          <a:p>
            <a:pPr/>
            <a:r>
              <a:t>The place we  love</a:t>
            </a:r>
          </a:p>
        </p:txBody>
      </p:sp>
      <p:pic>
        <p:nvPicPr>
          <p:cNvPr id="153" name="unknown.png" descr="unknown.png"/>
          <p:cNvPicPr>
            <a:picLocks noChangeAspect="1"/>
          </p:cNvPicPr>
          <p:nvPr/>
        </p:nvPicPr>
        <p:blipFill>
          <a:blip r:embed="rId3">
            <a:extLst/>
          </a:blip>
          <a:stretch>
            <a:fillRect/>
          </a:stretch>
        </p:blipFill>
        <p:spPr>
          <a:xfrm>
            <a:off x="974380" y="3120814"/>
            <a:ext cx="254001" cy="254001"/>
          </a:xfrm>
          <a:prstGeom prst="rect">
            <a:avLst/>
          </a:prstGeom>
          <a:ln w="12700">
            <a:miter lim="400000"/>
          </a:ln>
        </p:spPr>
      </p:pic>
      <p:sp>
        <p:nvSpPr>
          <p:cNvPr id="154" name="Jia zi Yao"/>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lvl1pPr defTabSz="825500">
              <a:defRPr sz="3600"/>
            </a:lvl1pPr>
          </a:lstStyle>
          <a:p>
            <a:pPr/>
            <a:r>
              <a:t>Jia zi Yao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The Yellow River, a great river in northern China, is about 5464 kilometers long and has a basin area of about 752443 square kilometers. The fifth longest river in the world and the second longest river in China."/>
          <p:cNvSpPr txBox="1"/>
          <p:nvPr>
            <p:ph type="body" sz="quarter" idx="1"/>
          </p:nvPr>
        </p:nvSpPr>
        <p:spPr>
          <a:xfrm>
            <a:off x="14586332" y="6148687"/>
            <a:ext cx="8356601" cy="6184901"/>
          </a:xfrm>
          <a:prstGeom prst="rect">
            <a:avLst/>
          </a:prstGeom>
        </p:spPr>
        <p:txBody>
          <a:bodyPr/>
          <a:lstStyle/>
          <a:p>
            <a:pPr/>
            <a:r>
              <a:t>The Yellow River, a great river in northern China, is about 5464 kilometers long and has a basin area of about 752443 square kilometers. The fifth longest river in the world and the second longest river in China.</a:t>
            </a:r>
          </a:p>
        </p:txBody>
      </p:sp>
      <p:sp>
        <p:nvSpPr>
          <p:cNvPr id="157" name="The map of the yellow river"/>
          <p:cNvSpPr txBox="1"/>
          <p:nvPr>
            <p:ph type="title"/>
          </p:nvPr>
        </p:nvSpPr>
        <p:spPr>
          <a:prstGeom prst="rect">
            <a:avLst/>
          </a:prstGeom>
        </p:spPr>
        <p:txBody>
          <a:bodyPr/>
          <a:lstStyle/>
          <a:p>
            <a:pPr/>
            <a:r>
              <a:t>The map of the yellow river</a:t>
            </a:r>
          </a:p>
        </p:txBody>
      </p:sp>
      <p:pic>
        <p:nvPicPr>
          <p:cNvPr id="158" name="下载 (1).jpeg" descr="下载 (1).jpeg"/>
          <p:cNvPicPr>
            <a:picLocks noChangeAspect="1"/>
          </p:cNvPicPr>
          <p:nvPr>
            <p:ph type="pic" idx="21"/>
          </p:nvPr>
        </p:nvPicPr>
        <p:blipFill>
          <a:blip r:embed="rId2">
            <a:extLst/>
          </a:blip>
          <a:srcRect l="30313" t="0" r="30313" b="0"/>
          <a:stretch>
            <a:fillRect/>
          </a:stretch>
        </p:blipFill>
        <p:spPr>
          <a:xfrm>
            <a:off x="1299939" y="323850"/>
            <a:ext cx="10388601" cy="13068300"/>
          </a:xfrm>
          <a:prstGeom prst="rect">
            <a:avLst/>
          </a:prstGeom>
        </p:spPr>
      </p:pic>
      <p:sp>
        <p:nvSpPr>
          <p:cNvPr id="159" name="1."/>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p>
            <a:pPr/>
            <a:r>
              <a:t>1.</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1.Several hydropower stations have been built on the Yellow River to generate electricity for human use.…"/>
          <p:cNvSpPr txBox="1"/>
          <p:nvPr>
            <p:ph type="body" sz="quarter" idx="1"/>
          </p:nvPr>
        </p:nvSpPr>
        <p:spPr>
          <a:xfrm>
            <a:off x="17990952" y="1942908"/>
            <a:ext cx="5035385" cy="11560535"/>
          </a:xfrm>
          <a:prstGeom prst="rect">
            <a:avLst/>
          </a:prstGeom>
        </p:spPr>
        <p:txBody>
          <a:bodyPr/>
          <a:lstStyle/>
          <a:p>
            <a:pPr defTabSz="330200">
              <a:lnSpc>
                <a:spcPct val="80000"/>
              </a:lnSpc>
              <a:defRPr cap="all" spc="-56" sz="5600">
                <a:latin typeface="+mn-lt"/>
                <a:ea typeface="+mn-ea"/>
                <a:cs typeface="+mn-cs"/>
                <a:sym typeface="Druk Medium"/>
              </a:defRPr>
            </a:pPr>
            <a:r>
              <a:t>1.Several hydropower stations have been built on the Yellow River to generate electricity for human use.</a:t>
            </a:r>
          </a:p>
          <a:p>
            <a:pPr defTabSz="330200">
              <a:lnSpc>
                <a:spcPct val="80000"/>
              </a:lnSpc>
              <a:defRPr cap="all" spc="-56" sz="5600">
                <a:latin typeface="+mn-lt"/>
                <a:ea typeface="+mn-ea"/>
                <a:cs typeface="+mn-cs"/>
                <a:sym typeface="Druk Medium"/>
              </a:defRPr>
            </a:pPr>
          </a:p>
          <a:p>
            <a:pPr defTabSz="330200">
              <a:lnSpc>
                <a:spcPct val="80000"/>
              </a:lnSpc>
              <a:defRPr cap="all" spc="-56" sz="5600">
                <a:latin typeface="+mn-lt"/>
                <a:ea typeface="+mn-ea"/>
                <a:cs typeface="+mn-cs"/>
                <a:sym typeface="Druk Medium"/>
              </a:defRPr>
            </a:pPr>
          </a:p>
          <a:p>
            <a:pPr defTabSz="330200">
              <a:lnSpc>
                <a:spcPct val="80000"/>
              </a:lnSpc>
              <a:defRPr cap="all" spc="-56" sz="5600">
                <a:latin typeface="+mn-lt"/>
                <a:ea typeface="+mn-ea"/>
                <a:cs typeface="+mn-cs"/>
                <a:sym typeface="Druk Medium"/>
              </a:defRPr>
            </a:pPr>
            <a:r>
              <a:t>2.To regulate the ecological environment and climate near rivers.</a:t>
            </a:r>
          </a:p>
          <a:p>
            <a:pPr defTabSz="330200">
              <a:lnSpc>
                <a:spcPct val="80000"/>
              </a:lnSpc>
              <a:defRPr cap="all" spc="-56" sz="5600">
                <a:latin typeface="+mn-lt"/>
                <a:ea typeface="+mn-ea"/>
                <a:cs typeface="+mn-cs"/>
                <a:sym typeface="Druk Medium"/>
              </a:defRPr>
            </a:pPr>
          </a:p>
          <a:p>
            <a:pPr defTabSz="330200">
              <a:lnSpc>
                <a:spcPct val="80000"/>
              </a:lnSpc>
              <a:defRPr cap="all" spc="-56" sz="5600">
                <a:latin typeface="+mn-lt"/>
                <a:ea typeface="+mn-ea"/>
                <a:cs typeface="+mn-cs"/>
                <a:sym typeface="Druk Medium"/>
              </a:defRPr>
            </a:pPr>
          </a:p>
          <a:p>
            <a:pPr defTabSz="330200">
              <a:lnSpc>
                <a:spcPct val="80000"/>
              </a:lnSpc>
              <a:defRPr cap="all" spc="-56" sz="5600">
                <a:latin typeface="+mn-lt"/>
                <a:ea typeface="+mn-ea"/>
                <a:cs typeface="+mn-cs"/>
                <a:sym typeface="Druk Medium"/>
              </a:defRPr>
            </a:pPr>
            <a:r>
              <a:t>3.Water can be diverted to irrigate surrounding farmland.</a:t>
            </a:r>
          </a:p>
        </p:txBody>
      </p:sp>
      <p:sp>
        <p:nvSpPr>
          <p:cNvPr id="162" name="2.So let's discuss the benefits of the Yellow River to our hometown"/>
          <p:cNvSpPr txBox="1"/>
          <p:nvPr>
            <p:ph type="title"/>
          </p:nvPr>
        </p:nvSpPr>
        <p:spPr>
          <a:xfrm>
            <a:off x="1007635" y="11235756"/>
            <a:ext cx="15199836" cy="3905087"/>
          </a:xfrm>
          <a:prstGeom prst="rect">
            <a:avLst/>
          </a:prstGeom>
        </p:spPr>
        <p:txBody>
          <a:bodyPr/>
          <a:lstStyle>
            <a:lvl1pPr defTabSz="262889">
              <a:defRPr spc="-99" sz="9900"/>
            </a:lvl1pPr>
          </a:lstStyle>
          <a:p>
            <a:pPr/>
            <a:r>
              <a:t>2.So let's discuss the benefits of the Yellow River to our hometown</a:t>
            </a:r>
          </a:p>
        </p:txBody>
      </p:sp>
      <p:pic>
        <p:nvPicPr>
          <p:cNvPr id="163" name="images.jpeg" descr="images.jpeg"/>
          <p:cNvPicPr>
            <a:picLocks noChangeAspect="1"/>
          </p:cNvPicPr>
          <p:nvPr/>
        </p:nvPicPr>
        <p:blipFill>
          <a:blip r:embed="rId2">
            <a:extLst/>
          </a:blip>
          <a:srcRect l="707" t="0" r="707" b="0"/>
          <a:stretch>
            <a:fillRect/>
          </a:stretch>
        </p:blipFill>
        <p:spPr>
          <a:xfrm>
            <a:off x="152400" y="-622300"/>
            <a:ext cx="17780000" cy="120015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noFill/>
      </p:bgPr>
    </p:bg>
    <p:spTree>
      <p:nvGrpSpPr>
        <p:cNvPr id="1" name=""/>
        <p:cNvGrpSpPr/>
        <p:nvPr/>
      </p:nvGrpSpPr>
      <p:grpSpPr>
        <a:xfrm>
          <a:off x="0" y="0"/>
          <a:ext cx="0" cy="0"/>
          <a:chOff x="0" y="0"/>
          <a:chExt cx="0" cy="0"/>
        </a:xfrm>
      </p:grpSpPr>
      <p:pic>
        <p:nvPicPr>
          <p:cNvPr id="165" name="两个成年人穿着鲜明的纯色套装（绿色和蓝色、粉色和黄色）" descr="两个成年人穿着鲜明的纯色套装（绿色和蓝色、粉色和黄色）"/>
          <p:cNvPicPr>
            <a:picLocks noChangeAspect="1"/>
          </p:cNvPicPr>
          <p:nvPr>
            <p:ph type="pic" idx="21"/>
          </p:nvPr>
        </p:nvPicPr>
        <p:blipFill>
          <a:blip r:embed="rId2">
            <a:extLst/>
          </a:blip>
          <a:srcRect l="155" t="1879" r="207" b="1879"/>
          <a:stretch>
            <a:fillRect/>
          </a:stretch>
        </p:blipFill>
        <p:spPr>
          <a:xfrm>
            <a:off x="333375" y="835025"/>
            <a:ext cx="24384000" cy="13716000"/>
          </a:xfrm>
          <a:prstGeom prst="rect">
            <a:avLst/>
          </a:prstGeom>
        </p:spPr>
      </p:pic>
      <p:sp>
        <p:nvSpPr>
          <p:cNvPr id="166" name="In my hometown"/>
          <p:cNvSpPr txBox="1"/>
          <p:nvPr>
            <p:ph type="body" sz="quarter" idx="1"/>
          </p:nvPr>
        </p:nvSpPr>
        <p:spPr>
          <a:prstGeom prst="rect">
            <a:avLst/>
          </a:prstGeom>
        </p:spPr>
        <p:txBody>
          <a:bodyPr/>
          <a:lstStyle/>
          <a:p>
            <a:pPr/>
            <a:r>
              <a:t>In my hometown</a:t>
            </a:r>
          </a:p>
        </p:txBody>
      </p:sp>
      <p:sp>
        <p:nvSpPr>
          <p:cNvPr id="167" name="Big changes"/>
          <p:cNvSpPr txBox="1"/>
          <p:nvPr>
            <p:ph type="title"/>
          </p:nvPr>
        </p:nvSpPr>
        <p:spPr>
          <a:xfrm>
            <a:off x="3638794" y="5035689"/>
            <a:ext cx="21945601" cy="5524501"/>
          </a:xfrm>
          <a:prstGeom prst="rect">
            <a:avLst/>
          </a:prstGeom>
        </p:spPr>
        <p:txBody>
          <a:bodyPr/>
          <a:lstStyle/>
          <a:p>
            <a:pPr/>
            <a:r>
              <a:t>Big changes</a:t>
            </a:r>
          </a:p>
        </p:txBody>
      </p:sp>
      <p:sp>
        <p:nvSpPr>
          <p:cNvPr id="168" name="作者和日期"/>
          <p:cNvSpPr txBox="1"/>
          <p:nvPr>
            <p:ph type="body" idx="22"/>
          </p:nvPr>
        </p:nvSpPr>
        <p:spPr>
          <a:prstGeom prst="rect">
            <a:avLst/>
          </a:prstGeom>
        </p:spPr>
        <p:txBody>
          <a:bodyPr/>
          <a:lstStyle/>
          <a:p>
            <a:p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My hometown is beside the yellow river, it has changed a lot in the last few years.In the past, the houses were very old and the river used to be dirty.there was so much litter in the river.people used to talk or ride bikes to work and they had no time f"/>
          <p:cNvSpPr txBox="1"/>
          <p:nvPr>
            <p:ph type="body" sz="half" idx="1"/>
          </p:nvPr>
        </p:nvSpPr>
        <p:spPr>
          <a:xfrm>
            <a:off x="12895102" y="3346399"/>
            <a:ext cx="10515027" cy="9264651"/>
          </a:xfrm>
          <a:prstGeom prst="rect">
            <a:avLst/>
          </a:prstGeom>
        </p:spPr>
        <p:txBody>
          <a:bodyPr/>
          <a:lstStyle/>
          <a:p>
            <a:pPr/>
            <a:r>
              <a:t>My hometown is beside the yellow river, it has changed a lot in the last few years.In the past, the houses were very old and the river used to be dirty.there was so much litter in the river.people used to talk or ride bikes to work and they had no time for sports.howerver,things are different now.People live in tall buildings.The river is so clean that many people swim in it.People take a car or a bus to work and they spend more time doing exercise to keep fit.</a:t>
            </a:r>
          </a:p>
          <a:p>
            <a:pPr/>
            <a:r>
              <a:t>I am so happy to see the great changes in my hometown.I hope people will live a happier life.</a:t>
            </a:r>
          </a:p>
        </p:txBody>
      </p:sp>
      <p:sp>
        <p:nvSpPr>
          <p:cNvPr id="171" name="Change"/>
          <p:cNvSpPr txBox="1"/>
          <p:nvPr>
            <p:ph type="title"/>
          </p:nvPr>
        </p:nvSpPr>
        <p:spPr>
          <a:prstGeom prst="rect">
            <a:avLst/>
          </a:prstGeom>
        </p:spPr>
        <p:txBody>
          <a:bodyPr/>
          <a:lstStyle/>
          <a:p>
            <a:pPr/>
            <a:r>
              <a:t>Change</a:t>
            </a:r>
          </a:p>
        </p:txBody>
      </p:sp>
      <p:pic>
        <p:nvPicPr>
          <p:cNvPr id="172" name="两个成年人穿着鲜明的纯色套装（绿色和蓝色、粉色和黄色）" descr="两个成年人穿着鲜明的纯色套装（绿色和蓝色、粉色和黄色）"/>
          <p:cNvPicPr>
            <a:picLocks noChangeAspect="1"/>
          </p:cNvPicPr>
          <p:nvPr>
            <p:ph type="pic" idx="21"/>
          </p:nvPr>
        </p:nvPicPr>
        <p:blipFill>
          <a:blip r:embed="rId2">
            <a:extLst/>
          </a:blip>
          <a:srcRect l="11736" t="290" r="35511" b="0"/>
          <a:stretch>
            <a:fillRect/>
          </a:stretch>
        </p:blipFill>
        <p:spPr>
          <a:xfrm>
            <a:off x="1299939" y="323850"/>
            <a:ext cx="10388601" cy="13068300"/>
          </a:xfrm>
          <a:prstGeom prst="rect">
            <a:avLst/>
          </a:prstGeom>
        </p:spPr>
      </p:pic>
      <p:sp>
        <p:nvSpPr>
          <p:cNvPr id="173" name="3."/>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p>
            <a:pPr/>
            <a:r>
              <a:t>3.</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Thanks"/>
          <p:cNvSpPr txBox="1"/>
          <p:nvPr>
            <p:ph type="body" idx="1"/>
          </p:nvPr>
        </p:nvSpPr>
        <p:spPr>
          <a:prstGeom prst="rect">
            <a:avLst/>
          </a:prstGeom>
        </p:spPr>
        <p:txBody>
          <a:bodyPr/>
          <a:lstStyle/>
          <a:p>
            <a:pPr/>
            <a:r>
              <a:t>Thanks </a:t>
            </a:r>
          </a:p>
        </p:txBody>
      </p:sp>
      <p:sp>
        <p:nvSpPr>
          <p:cNvPr id="176" name="For your listen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584200">
              <a:defRPr spc="-32" sz="3200"/>
            </a:lvl1pPr>
          </a:lstStyle>
          <a:p>
            <a:pPr/>
            <a:r>
              <a:t>For your listening</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5_BoldColor_ISO">
  <a:themeElements>
    <a:clrScheme name="25_BoldColor_ISO">
      <a:dk1>
        <a:srgbClr val="000000"/>
      </a:dk1>
      <a:lt1>
        <a:srgbClr val="00BFF3"/>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_ISO">
      <a:majorFont>
        <a:latin typeface="Druk Medium"/>
        <a:ea typeface="Druk Medium"/>
        <a:cs typeface="Druk Medium"/>
      </a:majorFont>
      <a:minorFont>
        <a:latin typeface="Druk Medium"/>
        <a:ea typeface="Druk Medium"/>
        <a:cs typeface="Druk Medium"/>
      </a:minorFont>
    </a:fontScheme>
    <a:fmtScheme name="25_BoldColor_IS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5_BoldColor_ISO">
  <a:themeElements>
    <a:clrScheme name="25_BoldColor_ISO">
      <a:dk1>
        <a:srgbClr val="000000"/>
      </a:dk1>
      <a:lt1>
        <a:srgbClr val="FFFFFF"/>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_ISO">
      <a:majorFont>
        <a:latin typeface="Druk Medium"/>
        <a:ea typeface="Druk Medium"/>
        <a:cs typeface="Druk Medium"/>
      </a:majorFont>
      <a:minorFont>
        <a:latin typeface="Druk Medium"/>
        <a:ea typeface="Druk Medium"/>
        <a:cs typeface="Druk Medium"/>
      </a:minorFont>
    </a:fontScheme>
    <a:fmtScheme name="25_BoldColor_IS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